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1"/>
  </p:notesMasterIdLst>
  <p:sldIdLst>
    <p:sldId id="303" r:id="rId2"/>
    <p:sldId id="403" r:id="rId3"/>
    <p:sldId id="310" r:id="rId4"/>
    <p:sldId id="311" r:id="rId5"/>
    <p:sldId id="312" r:id="rId6"/>
    <p:sldId id="313" r:id="rId7"/>
    <p:sldId id="256" r:id="rId8"/>
    <p:sldId id="390" r:id="rId9"/>
    <p:sldId id="406" r:id="rId10"/>
    <p:sldId id="257" r:id="rId11"/>
    <p:sldId id="366" r:id="rId12"/>
    <p:sldId id="393" r:id="rId13"/>
    <p:sldId id="402" r:id="rId14"/>
    <p:sldId id="318" r:id="rId15"/>
    <p:sldId id="368" r:id="rId16"/>
    <p:sldId id="258" r:id="rId17"/>
    <p:sldId id="371" r:id="rId18"/>
    <p:sldId id="398" r:id="rId19"/>
    <p:sldId id="404" r:id="rId20"/>
    <p:sldId id="399" r:id="rId21"/>
    <p:sldId id="378" r:id="rId22"/>
    <p:sldId id="400" r:id="rId23"/>
    <p:sldId id="382" r:id="rId24"/>
    <p:sldId id="381" r:id="rId25"/>
    <p:sldId id="405" r:id="rId26"/>
    <p:sldId id="401" r:id="rId27"/>
    <p:sldId id="358" r:id="rId28"/>
    <p:sldId id="377" r:id="rId29"/>
    <p:sldId id="389" r:id="rId30"/>
  </p:sldIdLst>
  <p:sldSz cx="12161838" cy="6858000"/>
  <p:notesSz cx="6858000" cy="9144000"/>
  <p:embeddedFontLst>
    <p:embeddedFont>
      <p:font typeface="Scope One" panose="020B0604020202020204" charset="0"/>
      <p:regular r:id="rId32"/>
    </p:embeddedFont>
    <p:embeddedFont>
      <p:font typeface="Patrick Hand" panose="020B0604020202020204" charset="0"/>
      <p:regular r:id="rId33"/>
    </p:embeddedFont>
    <p:embeddedFont>
      <p:font typeface="HP001 4 hàng" panose="020B0603050302020204" pitchFamily="34" charset="0"/>
      <p:regular r:id="rId34"/>
      <p:bold r:id="rId35"/>
    </p:embeddedFont>
    <p:embeddedFont>
      <p:font typeface="Arial-Rounded" panose="020B0500000000000000" pitchFamily="3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EF1C2"/>
    <a:srgbClr val="ADDB7B"/>
    <a:srgbClr val="DFF1CB"/>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CF696E-B5ED-4320-AEE1-8833A9A7E3BA}">
  <a:tblStyle styleId="{17CF696E-B5ED-4320-AEE1-8833A9A7E3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00" autoAdjust="0"/>
  </p:normalViewPr>
  <p:slideViewPr>
    <p:cSldViewPr snapToGrid="0">
      <p:cViewPr varScale="1">
        <p:scale>
          <a:sx n="60" d="100"/>
          <a:sy n="60" d="100"/>
        </p:scale>
        <p:origin x="112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7722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294491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458324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533701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750786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2731123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967134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extLst>
      <p:ext uri="{BB962C8B-B14F-4D97-AF65-F5344CB8AC3E}">
        <p14:creationId xmlns:p14="http://schemas.microsoft.com/office/powerpoint/2010/main" val="789258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1334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6197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click vào số để tới câu hỏi</a:t>
            </a:r>
          </a:p>
          <a:p>
            <a:r>
              <a:rPr lang="en-US"/>
              <a:t>Tại câu hỏi, click vào mũi tên để quay vê đây</a:t>
            </a:r>
          </a:p>
          <a:p>
            <a:r>
              <a:rPr lang="en-US"/>
              <a:t>Click vào ô xám để lật mảnh ghép xem bức tranh cánh cam để dẫn vào bài</a:t>
            </a:r>
          </a:p>
          <a:p>
            <a:r>
              <a:rPr lang="en-US"/>
              <a:t>Click vào mũi tên để tới bài mới</a:t>
            </a:r>
          </a:p>
        </p:txBody>
      </p:sp>
    </p:spTree>
    <p:extLst>
      <p:ext uri="{BB962C8B-B14F-4D97-AF65-F5344CB8AC3E}">
        <p14:creationId xmlns:p14="http://schemas.microsoft.com/office/powerpoint/2010/main" val="1368518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Nếu học online, GV linh động tặng quà khác nhé</a:t>
            </a:r>
          </a:p>
        </p:txBody>
      </p:sp>
    </p:spTree>
    <p:extLst>
      <p:ext uri="{BB962C8B-B14F-4D97-AF65-F5344CB8AC3E}">
        <p14:creationId xmlns:p14="http://schemas.microsoft.com/office/powerpoint/2010/main" val="376099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b85fb9307c_0_54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b85fb9307c_0_5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154305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p:txBody>
      </p:sp>
    </p:spTree>
    <p:extLst>
      <p:ext uri="{BB962C8B-B14F-4D97-AF65-F5344CB8AC3E}">
        <p14:creationId xmlns:p14="http://schemas.microsoft.com/office/powerpoint/2010/main" val="766321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mẫu</a:t>
            </a:r>
          </a:p>
          <a:p>
            <a:pPr marL="0" lvl="0" indent="0" algn="l" rtl="0">
              <a:spcBef>
                <a:spcPts val="0"/>
              </a:spcBef>
              <a:spcAft>
                <a:spcPts val="0"/>
              </a:spcAft>
              <a:buNone/>
            </a:pPr>
            <a:r>
              <a:rPr lang="en-US"/>
              <a:t>Tìm từ khó đọc</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73042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p:txBody>
      </p:sp>
    </p:spTree>
    <p:extLst>
      <p:ext uri="{BB962C8B-B14F-4D97-AF65-F5344CB8AC3E}">
        <p14:creationId xmlns:p14="http://schemas.microsoft.com/office/powerpoint/2010/main" val="1027116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35560" y="2274447"/>
            <a:ext cx="7290719"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35339" y="4912033"/>
            <a:ext cx="5953236"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04403" y="3055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61803" y="3412951"/>
            <a:ext cx="668209"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9617267" y="-711200"/>
            <a:ext cx="3186927"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flipH="1">
            <a:off x="121100" y="180351"/>
            <a:ext cx="142726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 name="Google Shape;23;p2"/>
          <p:cNvSpPr/>
          <p:nvPr/>
        </p:nvSpPr>
        <p:spPr>
          <a:xfrm>
            <a:off x="3158966" y="269584"/>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 name="Google Shape;24;p2"/>
          <p:cNvGrpSpPr/>
          <p:nvPr/>
        </p:nvGrpSpPr>
        <p:grpSpPr>
          <a:xfrm>
            <a:off x="8076404" y="383551"/>
            <a:ext cx="382684"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 name="Google Shape;28;p2"/>
          <p:cNvSpPr/>
          <p:nvPr/>
        </p:nvSpPr>
        <p:spPr>
          <a:xfrm>
            <a:off x="5918522" y="61474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55942" y="45389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2"/>
          <p:cNvGrpSpPr/>
          <p:nvPr/>
        </p:nvGrpSpPr>
        <p:grpSpPr>
          <a:xfrm>
            <a:off x="11569441" y="3354201"/>
            <a:ext cx="450017"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267005" y="24353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 name="Google Shape;38;p2"/>
          <p:cNvGrpSpPr/>
          <p:nvPr/>
        </p:nvGrpSpPr>
        <p:grpSpPr>
          <a:xfrm>
            <a:off x="267005" y="4449017"/>
            <a:ext cx="382684"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693302" y="6077375"/>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2"/>
          <p:cNvGrpSpPr/>
          <p:nvPr/>
        </p:nvGrpSpPr>
        <p:grpSpPr>
          <a:xfrm>
            <a:off x="453027" y="6565918"/>
            <a:ext cx="450017"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 name="Google Shape;52;p2"/>
          <p:cNvGrpSpPr/>
          <p:nvPr/>
        </p:nvGrpSpPr>
        <p:grpSpPr>
          <a:xfrm>
            <a:off x="2949353" y="6466800"/>
            <a:ext cx="617369"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548361" y="10142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9" name="Google Shape;59;p2"/>
          <p:cNvGrpSpPr/>
          <p:nvPr/>
        </p:nvGrpSpPr>
        <p:grpSpPr>
          <a:xfrm>
            <a:off x="9283643" y="1014267"/>
            <a:ext cx="617369"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 name="Google Shape;63;p2"/>
          <p:cNvSpPr/>
          <p:nvPr/>
        </p:nvSpPr>
        <p:spPr>
          <a:xfrm>
            <a:off x="515655" y="58294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25897" y="2391110"/>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8" name="Google Shape;168;p6"/>
          <p:cNvGrpSpPr/>
          <p:nvPr/>
        </p:nvGrpSpPr>
        <p:grpSpPr>
          <a:xfrm>
            <a:off x="1013471" y="6376767"/>
            <a:ext cx="382684"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 name="Google Shape;172;p6"/>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 name="Google Shape;173;p6"/>
          <p:cNvGrpSpPr/>
          <p:nvPr/>
        </p:nvGrpSpPr>
        <p:grpSpPr>
          <a:xfrm>
            <a:off x="1583225" y="301367"/>
            <a:ext cx="382684"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 name="Google Shape;177;p6"/>
          <p:cNvSpPr/>
          <p:nvPr/>
        </p:nvSpPr>
        <p:spPr>
          <a:xfrm>
            <a:off x="303547" y="4773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8" name="Google Shape;178;p6"/>
          <p:cNvGrpSpPr/>
          <p:nvPr/>
        </p:nvGrpSpPr>
        <p:grpSpPr>
          <a:xfrm>
            <a:off x="157261" y="2709100"/>
            <a:ext cx="617369"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 name="Google Shape;182;p6"/>
          <p:cNvSpPr/>
          <p:nvPr/>
        </p:nvSpPr>
        <p:spPr>
          <a:xfrm>
            <a:off x="11048317" y="4227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3" name="Google Shape;183;p6"/>
          <p:cNvGrpSpPr/>
          <p:nvPr/>
        </p:nvGrpSpPr>
        <p:grpSpPr>
          <a:xfrm>
            <a:off x="8696133" y="6381134"/>
            <a:ext cx="450017"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0" name="Google Shape;190;p6"/>
          <p:cNvSpPr/>
          <p:nvPr/>
        </p:nvSpPr>
        <p:spPr>
          <a:xfrm>
            <a:off x="11373127" y="4107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57625" y="5378448"/>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23556" y="28673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48334" y="5998651"/>
            <a:ext cx="382684"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48333" y="4797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88711" y="58451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0594" y="2990517"/>
            <a:ext cx="382684"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71720" y="781762"/>
            <a:ext cx="1335916"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67776" y="3344256"/>
            <a:ext cx="607014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39390" y="1302944"/>
            <a:ext cx="8283058"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59331" y="142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14"/>
          <p:cNvSpPr/>
          <p:nvPr/>
        </p:nvSpPr>
        <p:spPr>
          <a:xfrm>
            <a:off x="216962" y="3045401"/>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4"/>
          <p:cNvGrpSpPr/>
          <p:nvPr/>
        </p:nvGrpSpPr>
        <p:grpSpPr>
          <a:xfrm>
            <a:off x="8355113" y="255717"/>
            <a:ext cx="382684"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9" name="Google Shape;409;p14"/>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0" name="Google Shape;410;p14"/>
          <p:cNvGrpSpPr/>
          <p:nvPr/>
        </p:nvGrpSpPr>
        <p:grpSpPr>
          <a:xfrm>
            <a:off x="267005" y="4449017"/>
            <a:ext cx="382684"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4"/>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4"/>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6" name="Google Shape;416;p14"/>
          <p:cNvGrpSpPr/>
          <p:nvPr/>
        </p:nvGrpSpPr>
        <p:grpSpPr>
          <a:xfrm>
            <a:off x="266989" y="345751"/>
            <a:ext cx="450017"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14"/>
          <p:cNvGrpSpPr/>
          <p:nvPr/>
        </p:nvGrpSpPr>
        <p:grpSpPr>
          <a:xfrm>
            <a:off x="2949353" y="6466800"/>
            <a:ext cx="617369"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7" name="Google Shape;427;p14"/>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461821" y="1598467"/>
            <a:ext cx="1111510"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0" name="Google Shape;430;p14"/>
          <p:cNvGrpSpPr/>
          <p:nvPr/>
        </p:nvGrpSpPr>
        <p:grpSpPr>
          <a:xfrm>
            <a:off x="10952072" y="345767"/>
            <a:ext cx="617369"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4" name="Google Shape;434;p14"/>
          <p:cNvSpPr/>
          <p:nvPr/>
        </p:nvSpPr>
        <p:spPr>
          <a:xfrm>
            <a:off x="242283" y="61391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57"/>
        <p:cNvGrpSpPr/>
        <p:nvPr/>
      </p:nvGrpSpPr>
      <p:grpSpPr>
        <a:xfrm>
          <a:off x="0" y="0"/>
          <a:ext cx="0" cy="0"/>
          <a:chOff x="0" y="0"/>
          <a:chExt cx="0" cy="0"/>
        </a:xfrm>
      </p:grpSpPr>
      <p:sp>
        <p:nvSpPr>
          <p:cNvPr id="858" name="Google Shape;858;p25"/>
          <p:cNvSpPr/>
          <p:nvPr/>
        </p:nvSpPr>
        <p:spPr>
          <a:xfrm>
            <a:off x="628342" y="5985676"/>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59" name="Google Shape;859;p25"/>
          <p:cNvGrpSpPr/>
          <p:nvPr/>
        </p:nvGrpSpPr>
        <p:grpSpPr>
          <a:xfrm>
            <a:off x="8694904" y="398767"/>
            <a:ext cx="382684" cy="292000"/>
            <a:chOff x="3648725" y="5042300"/>
            <a:chExt cx="287725" cy="219000"/>
          </a:xfrm>
        </p:grpSpPr>
        <p:sp>
          <p:nvSpPr>
            <p:cNvPr id="860" name="Google Shape;860;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3" name="Google Shape;863;p25"/>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4" name="Google Shape;864;p25"/>
          <p:cNvGrpSpPr/>
          <p:nvPr/>
        </p:nvGrpSpPr>
        <p:grpSpPr>
          <a:xfrm>
            <a:off x="2900308" y="6376767"/>
            <a:ext cx="382684" cy="292000"/>
            <a:chOff x="3648725" y="5042300"/>
            <a:chExt cx="287725" cy="219000"/>
          </a:xfrm>
        </p:grpSpPr>
        <p:sp>
          <p:nvSpPr>
            <p:cNvPr id="865" name="Google Shape;865;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8" name="Google Shape;868;p25"/>
          <p:cNvSpPr/>
          <p:nvPr/>
        </p:nvSpPr>
        <p:spPr>
          <a:xfrm>
            <a:off x="11569441" y="36376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9" name="Google Shape;869;p25"/>
          <p:cNvGrpSpPr/>
          <p:nvPr/>
        </p:nvGrpSpPr>
        <p:grpSpPr>
          <a:xfrm>
            <a:off x="11435041" y="1854285"/>
            <a:ext cx="450017" cy="591567"/>
            <a:chOff x="4143625" y="3473950"/>
            <a:chExt cx="338350" cy="443675"/>
          </a:xfrm>
        </p:grpSpPr>
        <p:sp>
          <p:nvSpPr>
            <p:cNvPr id="870" name="Google Shape;870;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76" name="Google Shape;876;p25"/>
          <p:cNvGrpSpPr/>
          <p:nvPr/>
        </p:nvGrpSpPr>
        <p:grpSpPr>
          <a:xfrm>
            <a:off x="11074236" y="345767"/>
            <a:ext cx="617369" cy="111933"/>
            <a:chOff x="3760550" y="753275"/>
            <a:chExt cx="464175" cy="83950"/>
          </a:xfrm>
        </p:grpSpPr>
        <p:sp>
          <p:nvSpPr>
            <p:cNvPr id="877" name="Google Shape;877;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0" name="Google Shape;880;p25"/>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1" name="Google Shape;881;p25"/>
          <p:cNvSpPr/>
          <p:nvPr/>
        </p:nvSpPr>
        <p:spPr>
          <a:xfrm>
            <a:off x="117842" y="4184685"/>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2" name="Google Shape;882;p25"/>
          <p:cNvGrpSpPr/>
          <p:nvPr/>
        </p:nvGrpSpPr>
        <p:grpSpPr>
          <a:xfrm>
            <a:off x="5846833" y="6404234"/>
            <a:ext cx="617369" cy="111933"/>
            <a:chOff x="3760550" y="753275"/>
            <a:chExt cx="464175" cy="83950"/>
          </a:xfrm>
        </p:grpSpPr>
        <p:sp>
          <p:nvSpPr>
            <p:cNvPr id="883" name="Google Shape;883;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6" name="Google Shape;886;p25"/>
          <p:cNvSpPr/>
          <p:nvPr/>
        </p:nvSpPr>
        <p:spPr>
          <a:xfrm>
            <a:off x="303531" y="21342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7" name="Google Shape;887;p25"/>
          <p:cNvSpPr/>
          <p:nvPr/>
        </p:nvSpPr>
        <p:spPr>
          <a:xfrm>
            <a:off x="9742472" y="6301214"/>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8" name="Google Shape;888;p25"/>
          <p:cNvGrpSpPr/>
          <p:nvPr/>
        </p:nvGrpSpPr>
        <p:grpSpPr>
          <a:xfrm>
            <a:off x="3981347" y="136530"/>
            <a:ext cx="1312820" cy="816485"/>
            <a:chOff x="2300725" y="3213450"/>
            <a:chExt cx="1492150" cy="926000"/>
          </a:xfrm>
        </p:grpSpPr>
        <p:sp>
          <p:nvSpPr>
            <p:cNvPr id="889" name="Google Shape;889;p25"/>
            <p:cNvSpPr/>
            <p:nvPr/>
          </p:nvSpPr>
          <p:spPr>
            <a:xfrm>
              <a:off x="2448400" y="3316175"/>
              <a:ext cx="1185900" cy="823275"/>
            </a:xfrm>
            <a:custGeom>
              <a:avLst/>
              <a:gdLst/>
              <a:ahLst/>
              <a:cxnLst/>
              <a:rect l="l" t="t" r="r" b="b"/>
              <a:pathLst>
                <a:path w="47436" h="32931" extrusionOk="0">
                  <a:moveTo>
                    <a:pt x="24790" y="0"/>
                  </a:moveTo>
                  <a:cubicBezTo>
                    <a:pt x="20889" y="0"/>
                    <a:pt x="16959" y="1435"/>
                    <a:pt x="13491" y="4059"/>
                  </a:cubicBezTo>
                  <a:cubicBezTo>
                    <a:pt x="11043" y="5913"/>
                    <a:pt x="8978" y="8180"/>
                    <a:pt x="7252" y="10718"/>
                  </a:cubicBezTo>
                  <a:cubicBezTo>
                    <a:pt x="4377" y="14943"/>
                    <a:pt x="2433" y="19897"/>
                    <a:pt x="1195" y="24875"/>
                  </a:cubicBezTo>
                  <a:cubicBezTo>
                    <a:pt x="707" y="26819"/>
                    <a:pt x="392" y="28770"/>
                    <a:pt x="143" y="30745"/>
                  </a:cubicBezTo>
                  <a:cubicBezTo>
                    <a:pt x="1" y="31909"/>
                    <a:pt x="999" y="32930"/>
                    <a:pt x="2291" y="32930"/>
                  </a:cubicBezTo>
                  <a:cubicBezTo>
                    <a:pt x="3334" y="32930"/>
                    <a:pt x="4220" y="32262"/>
                    <a:pt x="4415" y="31338"/>
                  </a:cubicBezTo>
                  <a:cubicBezTo>
                    <a:pt x="4737" y="29806"/>
                    <a:pt x="5128" y="28118"/>
                    <a:pt x="5616" y="26144"/>
                  </a:cubicBezTo>
                  <a:cubicBezTo>
                    <a:pt x="7823" y="17278"/>
                    <a:pt x="12996" y="6964"/>
                    <a:pt x="22438" y="4908"/>
                  </a:cubicBezTo>
                  <a:cubicBezTo>
                    <a:pt x="23479" y="4680"/>
                    <a:pt x="24475" y="4573"/>
                    <a:pt x="25427" y="4573"/>
                  </a:cubicBezTo>
                  <a:cubicBezTo>
                    <a:pt x="32049" y="4573"/>
                    <a:pt x="36515" y="9777"/>
                    <a:pt x="38714" y="15972"/>
                  </a:cubicBezTo>
                  <a:cubicBezTo>
                    <a:pt x="39434" y="18022"/>
                    <a:pt x="40530" y="21775"/>
                    <a:pt x="41011" y="23621"/>
                  </a:cubicBezTo>
                  <a:cubicBezTo>
                    <a:pt x="41783" y="26594"/>
                    <a:pt x="42331" y="29019"/>
                    <a:pt x="42729" y="31202"/>
                  </a:cubicBezTo>
                  <a:cubicBezTo>
                    <a:pt x="42902" y="32202"/>
                    <a:pt x="43855" y="32930"/>
                    <a:pt x="44965" y="32930"/>
                  </a:cubicBezTo>
                  <a:cubicBezTo>
                    <a:pt x="46370" y="32930"/>
                    <a:pt x="47435" y="31797"/>
                    <a:pt x="47210" y="30543"/>
                  </a:cubicBezTo>
                  <a:cubicBezTo>
                    <a:pt x="46970" y="29192"/>
                    <a:pt x="46669" y="27706"/>
                    <a:pt x="46302" y="26016"/>
                  </a:cubicBezTo>
                  <a:cubicBezTo>
                    <a:pt x="44531" y="17818"/>
                    <a:pt x="41677" y="9358"/>
                    <a:pt x="35184" y="3908"/>
                  </a:cubicBezTo>
                  <a:cubicBezTo>
                    <a:pt x="32008" y="1237"/>
                    <a:pt x="28412" y="0"/>
                    <a:pt x="24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25"/>
            <p:cNvSpPr/>
            <p:nvPr/>
          </p:nvSpPr>
          <p:spPr>
            <a:xfrm>
              <a:off x="2621625" y="3510000"/>
              <a:ext cx="827650" cy="629450"/>
            </a:xfrm>
            <a:custGeom>
              <a:avLst/>
              <a:gdLst/>
              <a:ahLst/>
              <a:cxnLst/>
              <a:rect l="l" t="t" r="r" b="b"/>
              <a:pathLst>
                <a:path w="33106" h="25178" extrusionOk="0">
                  <a:moveTo>
                    <a:pt x="17428" y="0"/>
                  </a:moveTo>
                  <a:cubicBezTo>
                    <a:pt x="14643" y="0"/>
                    <a:pt x="11837" y="1236"/>
                    <a:pt x="9362" y="3497"/>
                  </a:cubicBezTo>
                  <a:cubicBezTo>
                    <a:pt x="4692" y="7761"/>
                    <a:pt x="1990" y="14593"/>
                    <a:pt x="572" y="21468"/>
                  </a:cubicBezTo>
                  <a:cubicBezTo>
                    <a:pt x="437" y="22152"/>
                    <a:pt x="302" y="22797"/>
                    <a:pt x="181" y="23404"/>
                  </a:cubicBezTo>
                  <a:cubicBezTo>
                    <a:pt x="1" y="24329"/>
                    <a:pt x="781" y="25177"/>
                    <a:pt x="1817" y="25177"/>
                  </a:cubicBezTo>
                  <a:cubicBezTo>
                    <a:pt x="2613" y="25177"/>
                    <a:pt x="3296" y="24666"/>
                    <a:pt x="3445" y="23954"/>
                  </a:cubicBezTo>
                  <a:cubicBezTo>
                    <a:pt x="3535" y="23518"/>
                    <a:pt x="3634" y="23053"/>
                    <a:pt x="3732" y="22565"/>
                  </a:cubicBezTo>
                  <a:cubicBezTo>
                    <a:pt x="5308" y="14908"/>
                    <a:pt x="9001" y="6004"/>
                    <a:pt x="15750" y="4234"/>
                  </a:cubicBezTo>
                  <a:cubicBezTo>
                    <a:pt x="16384" y="4067"/>
                    <a:pt x="16990" y="3988"/>
                    <a:pt x="17569" y="3988"/>
                  </a:cubicBezTo>
                  <a:cubicBezTo>
                    <a:pt x="23860" y="3988"/>
                    <a:pt x="26980" y="13305"/>
                    <a:pt x="28452" y="20125"/>
                  </a:cubicBezTo>
                  <a:cubicBezTo>
                    <a:pt x="28743" y="21484"/>
                    <a:pt x="28999" y="22693"/>
                    <a:pt x="29232" y="23795"/>
                  </a:cubicBezTo>
                  <a:cubicBezTo>
                    <a:pt x="29405" y="24599"/>
                    <a:pt x="30170" y="25177"/>
                    <a:pt x="31078" y="25177"/>
                  </a:cubicBezTo>
                  <a:cubicBezTo>
                    <a:pt x="32226" y="25177"/>
                    <a:pt x="33105" y="24246"/>
                    <a:pt x="32925" y="23217"/>
                  </a:cubicBezTo>
                  <a:cubicBezTo>
                    <a:pt x="32887" y="22970"/>
                    <a:pt x="32842" y="22714"/>
                    <a:pt x="32790" y="22451"/>
                  </a:cubicBezTo>
                  <a:cubicBezTo>
                    <a:pt x="31521" y="15380"/>
                    <a:pt x="29487" y="8069"/>
                    <a:pt x="24856" y="3371"/>
                  </a:cubicBezTo>
                  <a:cubicBezTo>
                    <a:pt x="22585" y="1067"/>
                    <a:pt x="20015" y="0"/>
                    <a:pt x="17428"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25"/>
            <p:cNvSpPr/>
            <p:nvPr/>
          </p:nvSpPr>
          <p:spPr>
            <a:xfrm>
              <a:off x="2779800" y="3681100"/>
              <a:ext cx="508450" cy="458350"/>
            </a:xfrm>
            <a:custGeom>
              <a:avLst/>
              <a:gdLst/>
              <a:ahLst/>
              <a:cxnLst/>
              <a:rect l="l" t="t" r="r" b="b"/>
              <a:pathLst>
                <a:path w="20338" h="18334" extrusionOk="0">
                  <a:moveTo>
                    <a:pt x="10691" y="1"/>
                  </a:moveTo>
                  <a:cubicBezTo>
                    <a:pt x="8908" y="1"/>
                    <a:pt x="7111" y="1058"/>
                    <a:pt x="5526" y="2989"/>
                  </a:cubicBezTo>
                  <a:cubicBezTo>
                    <a:pt x="2772" y="6345"/>
                    <a:pt x="1091" y="11561"/>
                    <a:pt x="129" y="16951"/>
                  </a:cubicBezTo>
                  <a:cubicBezTo>
                    <a:pt x="1" y="17672"/>
                    <a:pt x="617" y="18333"/>
                    <a:pt x="1428" y="18333"/>
                  </a:cubicBezTo>
                  <a:cubicBezTo>
                    <a:pt x="2082" y="18333"/>
                    <a:pt x="2629" y="17904"/>
                    <a:pt x="2734" y="17326"/>
                  </a:cubicBezTo>
                  <a:cubicBezTo>
                    <a:pt x="3770" y="11186"/>
                    <a:pt x="5571" y="5030"/>
                    <a:pt x="9611" y="3612"/>
                  </a:cubicBezTo>
                  <a:cubicBezTo>
                    <a:pt x="10008" y="3473"/>
                    <a:pt x="10390" y="3407"/>
                    <a:pt x="10758" y="3407"/>
                  </a:cubicBezTo>
                  <a:cubicBezTo>
                    <a:pt x="14862" y="3407"/>
                    <a:pt x="17171" y="11582"/>
                    <a:pt x="18107" y="17416"/>
                  </a:cubicBezTo>
                  <a:lnTo>
                    <a:pt x="18123" y="17499"/>
                  </a:lnTo>
                  <a:cubicBezTo>
                    <a:pt x="18197" y="17980"/>
                    <a:pt x="18647" y="18333"/>
                    <a:pt x="19181" y="18333"/>
                  </a:cubicBezTo>
                  <a:lnTo>
                    <a:pt x="19188" y="18333"/>
                  </a:lnTo>
                  <a:cubicBezTo>
                    <a:pt x="19842" y="18333"/>
                    <a:pt x="20337" y="17807"/>
                    <a:pt x="20247" y="17222"/>
                  </a:cubicBezTo>
                  <a:cubicBezTo>
                    <a:pt x="19413" y="11817"/>
                    <a:pt x="18093" y="6464"/>
                    <a:pt x="15442" y="2877"/>
                  </a:cubicBezTo>
                  <a:cubicBezTo>
                    <a:pt x="13990" y="911"/>
                    <a:pt x="12346" y="1"/>
                    <a:pt x="10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25"/>
            <p:cNvSpPr/>
            <p:nvPr/>
          </p:nvSpPr>
          <p:spPr>
            <a:xfrm>
              <a:off x="2300725" y="3213450"/>
              <a:ext cx="1492150" cy="905900"/>
            </a:xfrm>
            <a:custGeom>
              <a:avLst/>
              <a:gdLst/>
              <a:ahLst/>
              <a:cxnLst/>
              <a:rect l="l" t="t" r="r" b="b"/>
              <a:pathLst>
                <a:path w="59686" h="36236" extrusionOk="0">
                  <a:moveTo>
                    <a:pt x="22747" y="1"/>
                  </a:moveTo>
                  <a:cubicBezTo>
                    <a:pt x="21691" y="1"/>
                    <a:pt x="20690" y="160"/>
                    <a:pt x="19766" y="623"/>
                  </a:cubicBezTo>
                  <a:cubicBezTo>
                    <a:pt x="17760" y="1621"/>
                    <a:pt x="16613" y="3679"/>
                    <a:pt x="15494" y="5668"/>
                  </a:cubicBezTo>
                  <a:cubicBezTo>
                    <a:pt x="14840" y="6839"/>
                    <a:pt x="14226" y="7936"/>
                    <a:pt x="13460" y="8837"/>
                  </a:cubicBezTo>
                  <a:cubicBezTo>
                    <a:pt x="12597" y="9842"/>
                    <a:pt x="11403" y="10712"/>
                    <a:pt x="10255" y="11554"/>
                  </a:cubicBezTo>
                  <a:cubicBezTo>
                    <a:pt x="8572" y="12791"/>
                    <a:pt x="6832" y="14062"/>
                    <a:pt x="5946" y="15863"/>
                  </a:cubicBezTo>
                  <a:cubicBezTo>
                    <a:pt x="5014" y="17769"/>
                    <a:pt x="5014" y="19931"/>
                    <a:pt x="5014" y="22025"/>
                  </a:cubicBezTo>
                  <a:cubicBezTo>
                    <a:pt x="5014" y="23520"/>
                    <a:pt x="5014" y="24931"/>
                    <a:pt x="4661" y="26087"/>
                  </a:cubicBezTo>
                  <a:cubicBezTo>
                    <a:pt x="3895" y="28645"/>
                    <a:pt x="2966" y="29681"/>
                    <a:pt x="2139" y="30606"/>
                  </a:cubicBezTo>
                  <a:cubicBezTo>
                    <a:pt x="1216" y="31642"/>
                    <a:pt x="346" y="32618"/>
                    <a:pt x="0" y="35297"/>
                  </a:cubicBezTo>
                  <a:lnTo>
                    <a:pt x="833" y="35411"/>
                  </a:lnTo>
                  <a:cubicBezTo>
                    <a:pt x="1141" y="32986"/>
                    <a:pt x="1861" y="32182"/>
                    <a:pt x="2769" y="31161"/>
                  </a:cubicBezTo>
                  <a:cubicBezTo>
                    <a:pt x="3649" y="30177"/>
                    <a:pt x="4639" y="29067"/>
                    <a:pt x="5472" y="26334"/>
                  </a:cubicBezTo>
                  <a:cubicBezTo>
                    <a:pt x="5855" y="25051"/>
                    <a:pt x="5855" y="23579"/>
                    <a:pt x="5855" y="22025"/>
                  </a:cubicBezTo>
                  <a:cubicBezTo>
                    <a:pt x="5855" y="20028"/>
                    <a:pt x="5848" y="17964"/>
                    <a:pt x="6704" y="16238"/>
                  </a:cubicBezTo>
                  <a:cubicBezTo>
                    <a:pt x="7499" y="14624"/>
                    <a:pt x="9075" y="13460"/>
                    <a:pt x="10758" y="12236"/>
                  </a:cubicBezTo>
                  <a:cubicBezTo>
                    <a:pt x="11943" y="11366"/>
                    <a:pt x="13166" y="10466"/>
                    <a:pt x="14098" y="9385"/>
                  </a:cubicBezTo>
                  <a:cubicBezTo>
                    <a:pt x="14923" y="8422"/>
                    <a:pt x="15584" y="7230"/>
                    <a:pt x="16229" y="6080"/>
                  </a:cubicBezTo>
                  <a:cubicBezTo>
                    <a:pt x="17281" y="4205"/>
                    <a:pt x="18369" y="2252"/>
                    <a:pt x="20140" y="1375"/>
                  </a:cubicBezTo>
                  <a:cubicBezTo>
                    <a:pt x="20926" y="980"/>
                    <a:pt x="21809" y="841"/>
                    <a:pt x="22758" y="841"/>
                  </a:cubicBezTo>
                  <a:cubicBezTo>
                    <a:pt x="23830" y="841"/>
                    <a:pt x="24985" y="1018"/>
                    <a:pt x="26176" y="1202"/>
                  </a:cubicBezTo>
                  <a:cubicBezTo>
                    <a:pt x="27460" y="1396"/>
                    <a:pt x="28781" y="1593"/>
                    <a:pt x="30101" y="1593"/>
                  </a:cubicBezTo>
                  <a:cubicBezTo>
                    <a:pt x="31400" y="1593"/>
                    <a:pt x="32707" y="1412"/>
                    <a:pt x="33968" y="1232"/>
                  </a:cubicBezTo>
                  <a:cubicBezTo>
                    <a:pt x="35144" y="1063"/>
                    <a:pt x="36287" y="899"/>
                    <a:pt x="37350" y="899"/>
                  </a:cubicBezTo>
                  <a:cubicBezTo>
                    <a:pt x="38362" y="899"/>
                    <a:pt x="39303" y="1047"/>
                    <a:pt x="40131" y="1479"/>
                  </a:cubicBezTo>
                  <a:cubicBezTo>
                    <a:pt x="41902" y="2403"/>
                    <a:pt x="42916" y="4302"/>
                    <a:pt x="43990" y="6315"/>
                  </a:cubicBezTo>
                  <a:cubicBezTo>
                    <a:pt x="44612" y="7477"/>
                    <a:pt x="45258" y="8686"/>
                    <a:pt x="46062" y="9669"/>
                  </a:cubicBezTo>
                  <a:cubicBezTo>
                    <a:pt x="46963" y="10781"/>
                    <a:pt x="48170" y="11719"/>
                    <a:pt x="49341" y="12620"/>
                  </a:cubicBezTo>
                  <a:cubicBezTo>
                    <a:pt x="51000" y="13910"/>
                    <a:pt x="52562" y="15126"/>
                    <a:pt x="53328" y="16778"/>
                  </a:cubicBezTo>
                  <a:cubicBezTo>
                    <a:pt x="54146" y="18542"/>
                    <a:pt x="54101" y="20621"/>
                    <a:pt x="54063" y="22634"/>
                  </a:cubicBezTo>
                  <a:cubicBezTo>
                    <a:pt x="54034" y="24203"/>
                    <a:pt x="54003" y="25689"/>
                    <a:pt x="54371" y="26988"/>
                  </a:cubicBezTo>
                  <a:cubicBezTo>
                    <a:pt x="55144" y="29757"/>
                    <a:pt x="56120" y="30907"/>
                    <a:pt x="56983" y="31919"/>
                  </a:cubicBezTo>
                  <a:cubicBezTo>
                    <a:pt x="57877" y="32962"/>
                    <a:pt x="58574" y="33789"/>
                    <a:pt x="58844" y="36236"/>
                  </a:cubicBezTo>
                  <a:lnTo>
                    <a:pt x="59685" y="36146"/>
                  </a:lnTo>
                  <a:cubicBezTo>
                    <a:pt x="59385" y="33436"/>
                    <a:pt x="58529" y="32438"/>
                    <a:pt x="57621" y="31371"/>
                  </a:cubicBezTo>
                  <a:cubicBezTo>
                    <a:pt x="56817" y="30425"/>
                    <a:pt x="55902" y="29359"/>
                    <a:pt x="55174" y="26763"/>
                  </a:cubicBezTo>
                  <a:cubicBezTo>
                    <a:pt x="54845" y="25576"/>
                    <a:pt x="54873" y="24158"/>
                    <a:pt x="54904" y="22648"/>
                  </a:cubicBezTo>
                  <a:cubicBezTo>
                    <a:pt x="54949" y="20538"/>
                    <a:pt x="54987" y="18362"/>
                    <a:pt x="54093" y="16425"/>
                  </a:cubicBezTo>
                  <a:cubicBezTo>
                    <a:pt x="53238" y="14586"/>
                    <a:pt x="51519" y="13251"/>
                    <a:pt x="49852" y="11959"/>
                  </a:cubicBezTo>
                  <a:cubicBezTo>
                    <a:pt x="48726" y="11080"/>
                    <a:pt x="47555" y="10172"/>
                    <a:pt x="46714" y="9143"/>
                  </a:cubicBezTo>
                  <a:cubicBezTo>
                    <a:pt x="45963" y="8221"/>
                    <a:pt x="45332" y="7050"/>
                    <a:pt x="44732" y="5916"/>
                  </a:cubicBezTo>
                  <a:cubicBezTo>
                    <a:pt x="43644" y="3882"/>
                    <a:pt x="42525" y="1773"/>
                    <a:pt x="40522" y="730"/>
                  </a:cubicBezTo>
                  <a:cubicBezTo>
                    <a:pt x="39554" y="226"/>
                    <a:pt x="38493" y="57"/>
                    <a:pt x="37370" y="57"/>
                  </a:cubicBezTo>
                  <a:cubicBezTo>
                    <a:pt x="36248" y="57"/>
                    <a:pt x="35063" y="226"/>
                    <a:pt x="33847" y="398"/>
                  </a:cubicBezTo>
                  <a:cubicBezTo>
                    <a:pt x="32616" y="571"/>
                    <a:pt x="31341" y="758"/>
                    <a:pt x="30101" y="758"/>
                  </a:cubicBezTo>
                  <a:cubicBezTo>
                    <a:pt x="28840" y="758"/>
                    <a:pt x="27550" y="557"/>
                    <a:pt x="26304" y="369"/>
                  </a:cubicBezTo>
                  <a:cubicBezTo>
                    <a:pt x="25073" y="183"/>
                    <a:pt x="23878" y="1"/>
                    <a:pt x="22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93" name="Google Shape;893;p25"/>
          <p:cNvSpPr/>
          <p:nvPr/>
        </p:nvSpPr>
        <p:spPr>
          <a:xfrm>
            <a:off x="-953447" y="8393"/>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94" name="Google Shape;894;p25"/>
          <p:cNvGrpSpPr/>
          <p:nvPr/>
        </p:nvGrpSpPr>
        <p:grpSpPr>
          <a:xfrm>
            <a:off x="2121539" y="657618"/>
            <a:ext cx="450017" cy="591567"/>
            <a:chOff x="4143625" y="3473950"/>
            <a:chExt cx="338350" cy="443675"/>
          </a:xfrm>
        </p:grpSpPr>
        <p:sp>
          <p:nvSpPr>
            <p:cNvPr id="895" name="Google Shape;895;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01" name="Google Shape;901;p25"/>
          <p:cNvSpPr/>
          <p:nvPr/>
        </p:nvSpPr>
        <p:spPr>
          <a:xfrm>
            <a:off x="7112394" y="2875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902"/>
        <p:cNvGrpSpPr/>
        <p:nvPr/>
      </p:nvGrpSpPr>
      <p:grpSpPr>
        <a:xfrm>
          <a:off x="0" y="0"/>
          <a:ext cx="0" cy="0"/>
          <a:chOff x="0" y="0"/>
          <a:chExt cx="0" cy="0"/>
        </a:xfrm>
      </p:grpSpPr>
      <p:sp>
        <p:nvSpPr>
          <p:cNvPr id="903" name="Google Shape;903;p26"/>
          <p:cNvSpPr/>
          <p:nvPr/>
        </p:nvSpPr>
        <p:spPr>
          <a:xfrm>
            <a:off x="2230369" y="6363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4" name="Google Shape;904;p26"/>
          <p:cNvSpPr/>
          <p:nvPr/>
        </p:nvSpPr>
        <p:spPr>
          <a:xfrm>
            <a:off x="1484536" y="5777085"/>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05" name="Google Shape;905;p26"/>
          <p:cNvGrpSpPr/>
          <p:nvPr/>
        </p:nvGrpSpPr>
        <p:grpSpPr>
          <a:xfrm>
            <a:off x="9368799" y="6376767"/>
            <a:ext cx="382684"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9" name="Google Shape;909;p26"/>
          <p:cNvGrpSpPr/>
          <p:nvPr/>
        </p:nvGrpSpPr>
        <p:grpSpPr>
          <a:xfrm>
            <a:off x="423783" y="690751"/>
            <a:ext cx="382684"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13" name="Google Shape;913;p26"/>
          <p:cNvSpPr/>
          <p:nvPr/>
        </p:nvSpPr>
        <p:spPr>
          <a:xfrm>
            <a:off x="11750691" y="385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14" name="Google Shape;914;p26"/>
          <p:cNvGrpSpPr/>
          <p:nvPr/>
        </p:nvGrpSpPr>
        <p:grpSpPr>
          <a:xfrm>
            <a:off x="10760697" y="3712634"/>
            <a:ext cx="450017"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26"/>
          <p:cNvGrpSpPr/>
          <p:nvPr/>
        </p:nvGrpSpPr>
        <p:grpSpPr>
          <a:xfrm>
            <a:off x="2511090" y="216700"/>
            <a:ext cx="617369"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25" name="Google Shape;925;p26"/>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26" name="Google Shape;926;p26"/>
          <p:cNvGrpSpPr/>
          <p:nvPr/>
        </p:nvGrpSpPr>
        <p:grpSpPr>
          <a:xfrm>
            <a:off x="10952072" y="345767"/>
            <a:ext cx="617369"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0" name="Google Shape;930;p26"/>
          <p:cNvSpPr/>
          <p:nvPr/>
        </p:nvSpPr>
        <p:spPr>
          <a:xfrm>
            <a:off x="237462" y="19869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1" name="Google Shape;931;p26"/>
          <p:cNvSpPr/>
          <p:nvPr/>
        </p:nvSpPr>
        <p:spPr>
          <a:xfrm>
            <a:off x="10471795" y="1140867"/>
            <a:ext cx="2376533"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2" name="Google Shape;932;p26"/>
          <p:cNvGrpSpPr/>
          <p:nvPr/>
        </p:nvGrpSpPr>
        <p:grpSpPr>
          <a:xfrm flipH="1">
            <a:off x="57291" y="4164234"/>
            <a:ext cx="142726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941" name="Google Shape;941;p26"/>
          <p:cNvSpPr/>
          <p:nvPr/>
        </p:nvSpPr>
        <p:spPr>
          <a:xfrm>
            <a:off x="423783" y="63636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2" name="Google Shape;942;p26"/>
          <p:cNvSpPr/>
          <p:nvPr/>
        </p:nvSpPr>
        <p:spPr>
          <a:xfrm>
            <a:off x="8316974" y="242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16/3/2022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500216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 id="2147483660" r:id="rId5"/>
    <p:sldLayoutId id="2147483671" r:id="rId6"/>
    <p:sldLayoutId id="2147483672" r:id="rId7"/>
    <p:sldLayoutId id="214748367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4.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18" Type="http://schemas.openxmlformats.org/officeDocument/2006/relationships/image" Target="../media/image12.gif"/><Relationship Id="rId3" Type="http://schemas.openxmlformats.org/officeDocument/2006/relationships/audio" Target="../media/audio1.wav"/><Relationship Id="rId21" Type="http://schemas.openxmlformats.org/officeDocument/2006/relationships/slide" Target="slide7.xml"/><Relationship Id="rId7" Type="http://schemas.openxmlformats.org/officeDocument/2006/relationships/image" Target="../media/image5.png"/><Relationship Id="rId12" Type="http://schemas.openxmlformats.org/officeDocument/2006/relationships/slide" Target="slide4.xml"/><Relationship Id="rId17"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slide" Target="slide6.xml"/><Relationship Id="rId20" Type="http://schemas.openxmlformats.org/officeDocument/2006/relationships/image" Target="../media/image14.gif"/><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0.png"/><Relationship Id="rId23" Type="http://schemas.openxmlformats.org/officeDocument/2006/relationships/image" Target="../media/image16.gif"/><Relationship Id="rId10" Type="http://schemas.openxmlformats.org/officeDocument/2006/relationships/slide" Target="slide3.xml"/><Relationship Id="rId19" Type="http://schemas.openxmlformats.org/officeDocument/2006/relationships/image" Target="../media/image13.gif"/><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slide" Target="slide5.xml"/><Relationship Id="rId22"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2.wav"/><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audio" Target="../media/audio3.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audio" Target="../media/audio3.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6.gif"/></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6.gif"/><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52E8A9-3D3E-4348-870E-FF1D903CB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5" y="8483"/>
            <a:ext cx="12127011" cy="6841034"/>
          </a:xfrm>
          <a:prstGeom prst="rect">
            <a:avLst/>
          </a:prstGeom>
        </p:spPr>
      </p:pic>
      <p:sp>
        <p:nvSpPr>
          <p:cNvPr id="5" name="Title 1">
            <a:extLst>
              <a:ext uri="{FF2B5EF4-FFF2-40B4-BE49-F238E27FC236}">
                <a16:creationId xmlns:a16="http://schemas.microsoft.com/office/drawing/2014/main" id="{5408E0DA-094D-490C-8092-820D259B24FE}"/>
              </a:ext>
            </a:extLst>
          </p:cNvPr>
          <p:cNvSpPr txBox="1">
            <a:spLocks/>
          </p:cNvSpPr>
          <p:nvPr/>
        </p:nvSpPr>
        <p:spPr>
          <a:xfrm>
            <a:off x="17415" y="916098"/>
            <a:ext cx="7951119" cy="2276282"/>
          </a:xfrm>
          <a:prstGeom prst="rect">
            <a:avLst/>
          </a:prstGeom>
          <a:solidFill>
            <a:srgbClr val="FFFFFF"/>
          </a:solidFill>
        </p:spPr>
        <p:txBody>
          <a:bodyPr vert="horz" lIns="121424" tIns="60712" rIns="121424" bIns="6071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pPr lvl="0" defTabSz="914400">
              <a:spcBef>
                <a:spcPts val="0"/>
              </a:spcBef>
            </a:pPr>
            <a:r>
              <a:rPr lang="en-US" sz="3700" b="1" kern="0" dirty="0" smtClean="0">
                <a:solidFill>
                  <a:srgbClr val="000000"/>
                </a:solidFill>
                <a:latin typeface="HP001 4 hàng" panose="020B0603050302020204" pitchFamily="34" charset="0"/>
                <a:ea typeface="Arial-Rounded" pitchFamily="34" charset="0"/>
                <a:cs typeface="Arial" pitchFamily="34" charset="0"/>
              </a:rPr>
              <a:t>Thứ t</a:t>
            </a:r>
            <a:r>
              <a:rPr lang="vi-VN" sz="3700" b="1" kern="0" dirty="0">
                <a:solidFill>
                  <a:srgbClr val="000000"/>
                </a:solidFill>
                <a:latin typeface="HP001 4 hàng" panose="020B0603050302020204" pitchFamily="34" charset="0"/>
                <a:ea typeface="Arial-Rounded" pitchFamily="34" charset="0"/>
                <a:cs typeface="Arial" pitchFamily="34" charset="0"/>
              </a:rPr>
              <a:t>ư</a:t>
            </a:r>
            <a:r>
              <a:rPr lang="en-US" sz="3700" b="1" kern="0" dirty="0" smtClean="0">
                <a:solidFill>
                  <a:srgbClr val="000000"/>
                </a:solidFill>
                <a:latin typeface="HP001 4 hàng" panose="020B0603050302020204" pitchFamily="34" charset="0"/>
                <a:ea typeface="Arial-Rounded" pitchFamily="34" charset="0"/>
                <a:cs typeface="Arial" pitchFamily="34" charset="0"/>
              </a:rPr>
              <a:t> </a:t>
            </a:r>
            <a:r>
              <a:rPr lang="en-US" sz="3700" b="1" kern="0" dirty="0">
                <a:solidFill>
                  <a:srgbClr val="000000"/>
                </a:solidFill>
                <a:latin typeface="HP001 4 hàng" panose="020B0603050302020204" pitchFamily="34" charset="0"/>
                <a:ea typeface="Arial-Rounded" pitchFamily="34" charset="0"/>
                <a:cs typeface="Arial" pitchFamily="34" charset="0"/>
              </a:rPr>
              <a:t>ngày </a:t>
            </a:r>
            <a:r>
              <a:rPr lang="en-US" sz="3700" b="1" kern="0" dirty="0" smtClean="0">
                <a:solidFill>
                  <a:srgbClr val="000000"/>
                </a:solidFill>
                <a:latin typeface="HP001 4 hàng" panose="020B0603050302020204" pitchFamily="34" charset="0"/>
                <a:ea typeface="Arial-Rounded" pitchFamily="34" charset="0"/>
                <a:cs typeface="Arial" pitchFamily="34" charset="0"/>
              </a:rPr>
              <a:t>16 </a:t>
            </a:r>
            <a:r>
              <a:rPr lang="en-US" sz="3700" b="1" kern="0" dirty="0">
                <a:solidFill>
                  <a:srgbClr val="000000"/>
                </a:solidFill>
                <a:latin typeface="HP001 4 hàng" panose="020B0603050302020204" pitchFamily="34" charset="0"/>
                <a:ea typeface="Arial-Rounded" pitchFamily="34" charset="0"/>
                <a:cs typeface="Arial" pitchFamily="34" charset="0"/>
              </a:rPr>
              <a:t>- 3 - 2022</a:t>
            </a:r>
          </a:p>
          <a:p>
            <a:pPr lvl="0" defTabSz="914400">
              <a:spcBef>
                <a:spcPts val="0"/>
              </a:spcBef>
            </a:pPr>
            <a:r>
              <a:rPr lang="en-US" sz="3700" b="1" kern="0" dirty="0">
                <a:solidFill>
                  <a:srgbClr val="000000"/>
                </a:solidFill>
                <a:latin typeface="HP001 4 hàng" panose="020B0603050302020204" pitchFamily="34" charset="0"/>
                <a:ea typeface="Arial-Rounded" pitchFamily="34" charset="0"/>
                <a:cs typeface="Arial" pitchFamily="34" charset="0"/>
              </a:rPr>
              <a:t>Tiếng </a:t>
            </a:r>
            <a:r>
              <a:rPr lang="en-US" sz="3700" b="1" kern="0" dirty="0" smtClean="0">
                <a:solidFill>
                  <a:srgbClr val="000000"/>
                </a:solidFill>
                <a:latin typeface="HP001 4 hàng" panose="020B0603050302020204" pitchFamily="34" charset="0"/>
                <a:ea typeface="Arial-Rounded" pitchFamily="34" charset="0"/>
                <a:cs typeface="Arial" pitchFamily="34" charset="0"/>
              </a:rPr>
              <a:t>Việt</a:t>
            </a:r>
            <a:endParaRPr lang="vi-VN" sz="3700" b="1" kern="0" dirty="0" smtClean="0">
              <a:solidFill>
                <a:srgbClr val="000000"/>
              </a:solidFill>
              <a:latin typeface="HP001 4 hàng" panose="020B0603050302020204" pitchFamily="34" charset="0"/>
              <a:ea typeface="Arial-Rounded" pitchFamily="34" charset="0"/>
              <a:cs typeface="Arial" pitchFamily="34" charset="0"/>
            </a:endParaRPr>
          </a:p>
          <a:p>
            <a:pPr lvl="0" algn="l" defTabSz="914400">
              <a:spcBef>
                <a:spcPts val="0"/>
              </a:spcBef>
            </a:pPr>
            <a:r>
              <a:rPr lang="vi-VN" sz="3700" b="1" kern="0" dirty="0" smtClean="0">
                <a:solidFill>
                  <a:srgbClr val="000000"/>
                </a:solidFill>
                <a:latin typeface="HP001 4 hàng" panose="020B0603050302020204" pitchFamily="34" charset="0"/>
                <a:ea typeface="Arial-Rounded" pitchFamily="34" charset="0"/>
                <a:cs typeface="Arial" pitchFamily="34" charset="0"/>
              </a:rPr>
              <a:t>3 ô       Đọc: Tạm biệt cánh cam</a:t>
            </a:r>
            <a:endParaRPr lang="en-US" sz="3700" b="1" kern="0" dirty="0" smtClean="0">
              <a:solidFill>
                <a:srgbClr val="000000"/>
              </a:solidFill>
              <a:latin typeface="HP001 4 hàng" panose="020B0603050302020204" pitchFamily="34" charset="0"/>
              <a:ea typeface="Arial-Rounded" pitchFamily="34" charset="0"/>
              <a:cs typeface="Arial" pitchFamily="34" charset="0"/>
            </a:endParaRPr>
          </a:p>
        </p:txBody>
      </p:sp>
    </p:spTree>
    <p:extLst>
      <p:ext uri="{BB962C8B-B14F-4D97-AF65-F5344CB8AC3E}">
        <p14:creationId xmlns:p14="http://schemas.microsoft.com/office/powerpoint/2010/main" val="2786685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grpSp>
        <p:nvGrpSpPr>
          <p:cNvPr id="2" name="Group 1">
            <a:extLst>
              <a:ext uri="{FF2B5EF4-FFF2-40B4-BE49-F238E27FC236}">
                <a16:creationId xmlns:a16="http://schemas.microsoft.com/office/drawing/2014/main" id="{6862A032-1218-41E0-99CE-CAD8F8F398F3}"/>
              </a:ext>
            </a:extLst>
          </p:cNvPr>
          <p:cNvGrpSpPr/>
          <p:nvPr/>
        </p:nvGrpSpPr>
        <p:grpSpPr>
          <a:xfrm>
            <a:off x="300641" y="345437"/>
            <a:ext cx="11560554" cy="6007465"/>
            <a:chOff x="300641" y="326387"/>
            <a:chExt cx="11560554" cy="6007465"/>
          </a:xfrm>
        </p:grpSpPr>
        <p:sp>
          <p:nvSpPr>
            <p:cNvPr id="289" name="TextBox 288">
              <a:extLst>
                <a:ext uri="{FF2B5EF4-FFF2-40B4-BE49-F238E27FC236}">
                  <a16:creationId xmlns:a16="http://schemas.microsoft.com/office/drawing/2014/main" id="{C03AF8B8-FCB8-4F11-8A0D-E38E00798793}"/>
                </a:ext>
              </a:extLst>
            </p:cNvPr>
            <p:cNvSpPr txBox="1"/>
            <p:nvPr/>
          </p:nvSpPr>
          <p:spPr>
            <a:xfrm>
              <a:off x="300641" y="1070873"/>
              <a:ext cx="11560554" cy="5262979"/>
            </a:xfrm>
            <a:prstGeom prst="rect">
              <a:avLst/>
            </a:prstGeom>
            <a:noFill/>
          </p:spPr>
          <p:txBody>
            <a:bodyPr wrap="square">
              <a:spAutoFit/>
            </a:bodyPr>
            <a:lstStyle/>
            <a:p>
              <a:pPr algn="just"/>
              <a:r>
                <a:rPr lang="en-US" sz="2800" dirty="0">
                  <a:latin typeface="Arial" panose="020B0604020202020204" pitchFamily="34" charset="0"/>
                  <a:cs typeface="Arial" panose="020B0604020202020204" pitchFamily="34" charset="0"/>
                </a:rPr>
                <a:t>     Chú cánh cam đi lạc vào nhà Bống. Chân chú bị thương, bước đi tập tễnh. Bống thương quá, đặt cánh cam vào một chiếc lọ nhỏ đựng đầy cỏ. Từ ngày đó, cánh cam trở thành người bạn nhỏ xíu của Bống.</a:t>
              </a:r>
            </a:p>
            <a:p>
              <a:pPr algn="just"/>
              <a:r>
                <a:rPr lang="en-US" sz="2800" dirty="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a:p>
              <a:pPr algn="just"/>
              <a:r>
                <a:rPr lang="en-US" sz="2800" dirty="0">
                  <a:latin typeface="Arial" panose="020B0604020202020204" pitchFamily="34" charset="0"/>
                  <a:cs typeface="Arial" panose="020B0604020202020204" pitchFamily="34" charset="0"/>
                </a:rPr>
                <a:t>    Nhưng Bống cảm thấy cánh cam có vẻ ngơ ngác không vui, chắc chú nhớ nhà và nhớ bạn bè. Đoán vậy, Bống mang cánh cam thả ra bãi cỏ sau nhà. Tạm biệt cánh cam </a:t>
              </a:r>
              <a:r>
                <a:rPr lang="en-US" sz="2800" dirty="0" smtClean="0">
                  <a:latin typeface="Arial" panose="020B0604020202020204" pitchFamily="34" charset="0"/>
                  <a:cs typeface="Arial" panose="020B0604020202020204" pitchFamily="34" charset="0"/>
                </a:rPr>
                <a:t>bé nhỏ, </a:t>
              </a:r>
              <a:r>
                <a:rPr lang="en-US" sz="2800" dirty="0">
                  <a:latin typeface="Arial" panose="020B0604020202020204" pitchFamily="34" charset="0"/>
                  <a:cs typeface="Arial" panose="020B0604020202020204" pitchFamily="34" charset="0"/>
                </a:rPr>
                <a:t>Bống hi vọng chú sẽ tìm được đường về căn nhà thân thương của mình.</a:t>
              </a:r>
            </a:p>
            <a:p>
              <a:pPr algn="r"/>
              <a:r>
                <a:rPr lang="en-US" sz="2800" dirty="0">
                  <a:latin typeface="Arial" panose="020B0604020202020204" pitchFamily="34" charset="0"/>
                  <a:cs typeface="Arial" panose="020B0604020202020204" pitchFamily="34" charset="0"/>
                </a:rPr>
                <a:t>(Minh Đăng)</a:t>
              </a:r>
            </a:p>
          </p:txBody>
        </p:sp>
        <p:sp>
          <p:nvSpPr>
            <p:cNvPr id="292" name="TextBox 291">
              <a:extLst>
                <a:ext uri="{FF2B5EF4-FFF2-40B4-BE49-F238E27FC236}">
                  <a16:creationId xmlns:a16="http://schemas.microsoft.com/office/drawing/2014/main" id="{DF27BD9A-DB1A-46E3-B962-B4296A14C6B0}"/>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cxnSp>
        <p:nvCxnSpPr>
          <p:cNvPr id="300" name="Straight Connector 299">
            <a:extLst>
              <a:ext uri="{FF2B5EF4-FFF2-40B4-BE49-F238E27FC236}">
                <a16:creationId xmlns:a16="http://schemas.microsoft.com/office/drawing/2014/main" id="{5D31EE84-4CA9-4793-8658-4CC0CB4B25C7}"/>
              </a:ext>
            </a:extLst>
          </p:cNvPr>
          <p:cNvCxnSpPr>
            <a:cxnSpLocks/>
          </p:cNvCxnSpPr>
          <p:nvPr/>
        </p:nvCxnSpPr>
        <p:spPr>
          <a:xfrm>
            <a:off x="367751" y="1988458"/>
            <a:ext cx="13510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51F4CC4-B263-4FB1-BA93-F7A61D692798}"/>
              </a:ext>
            </a:extLst>
          </p:cNvPr>
          <p:cNvCxnSpPr>
            <a:cxnSpLocks/>
          </p:cNvCxnSpPr>
          <p:nvPr/>
        </p:nvCxnSpPr>
        <p:spPr>
          <a:xfrm>
            <a:off x="4630736" y="2817587"/>
            <a:ext cx="1450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02D15E-0F74-47D5-8464-AB32AA3109AA}"/>
              </a:ext>
            </a:extLst>
          </p:cNvPr>
          <p:cNvCxnSpPr>
            <a:cxnSpLocks/>
          </p:cNvCxnSpPr>
          <p:nvPr/>
        </p:nvCxnSpPr>
        <p:spPr>
          <a:xfrm>
            <a:off x="3798012" y="1582918"/>
            <a:ext cx="565440" cy="212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E2EFF4E-DAFD-492F-B37E-343C2742861C}"/>
              </a:ext>
            </a:extLst>
          </p:cNvPr>
          <p:cNvCxnSpPr>
            <a:cxnSpLocks/>
          </p:cNvCxnSpPr>
          <p:nvPr/>
        </p:nvCxnSpPr>
        <p:spPr>
          <a:xfrm>
            <a:off x="5042775" y="3274787"/>
            <a:ext cx="11165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58DB15-BDFB-472F-9953-ACA8A851DF7A}"/>
              </a:ext>
            </a:extLst>
          </p:cNvPr>
          <p:cNvCxnSpPr>
            <a:cxnSpLocks/>
          </p:cNvCxnSpPr>
          <p:nvPr/>
        </p:nvCxnSpPr>
        <p:spPr>
          <a:xfrm>
            <a:off x="8209114" y="3258458"/>
            <a:ext cx="1228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C331767-951A-4930-A760-8913D00E4511}"/>
              </a:ext>
            </a:extLst>
          </p:cNvPr>
          <p:cNvCxnSpPr>
            <a:cxnSpLocks/>
          </p:cNvCxnSpPr>
          <p:nvPr/>
        </p:nvCxnSpPr>
        <p:spPr>
          <a:xfrm>
            <a:off x="9689188" y="3274787"/>
            <a:ext cx="6302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7681;p56">
            <a:extLst>
              <a:ext uri="{FF2B5EF4-FFF2-40B4-BE49-F238E27FC236}">
                <a16:creationId xmlns:a16="http://schemas.microsoft.com/office/drawing/2014/main" id="{C1D9A3A2-6718-4C9B-BC4B-8E380C3D3423}"/>
              </a:ext>
            </a:extLst>
          </p:cNvPr>
          <p:cNvGrpSpPr/>
          <p:nvPr/>
        </p:nvGrpSpPr>
        <p:grpSpPr>
          <a:xfrm>
            <a:off x="765582" y="666716"/>
            <a:ext cx="652318" cy="647680"/>
            <a:chOff x="1773575" y="4308850"/>
            <a:chExt cx="650450" cy="645825"/>
          </a:xfrm>
        </p:grpSpPr>
        <p:sp>
          <p:nvSpPr>
            <p:cNvPr id="10" name="Google Shape;7682;p56">
              <a:extLst>
                <a:ext uri="{FF2B5EF4-FFF2-40B4-BE49-F238E27FC236}">
                  <a16:creationId xmlns:a16="http://schemas.microsoft.com/office/drawing/2014/main" id="{31281BFC-B82C-4EA4-BF43-B095586CCB9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 name="Google Shape;7683;p56">
              <a:extLst>
                <a:ext uri="{FF2B5EF4-FFF2-40B4-BE49-F238E27FC236}">
                  <a16:creationId xmlns:a16="http://schemas.microsoft.com/office/drawing/2014/main" id="{1CA50BFC-F3CF-401A-9B07-1AEFF5F6D82A}"/>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12" name="TextBox 11">
            <a:extLst>
              <a:ext uri="{FF2B5EF4-FFF2-40B4-BE49-F238E27FC236}">
                <a16:creationId xmlns:a16="http://schemas.microsoft.com/office/drawing/2014/main" id="{519571B9-8A86-4C7E-AAA0-B4D2A1DBD6AD}"/>
              </a:ext>
            </a:extLst>
          </p:cNvPr>
          <p:cNvSpPr txBox="1"/>
          <p:nvPr/>
        </p:nvSpPr>
        <p:spPr>
          <a:xfrm>
            <a:off x="1602504" y="666716"/>
            <a:ext cx="6312302" cy="707886"/>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4000" kern="1200">
                <a:solidFill>
                  <a:srgbClr val="FF0000"/>
                </a:solidFill>
                <a:latin typeface="+mj-lt"/>
                <a:ea typeface="Arial-Rounded" panose="020B0500000000000000" pitchFamily="34" charset="0"/>
                <a:cs typeface="Arial-Rounded" panose="020B0500000000000000" pitchFamily="34" charset="0"/>
              </a:rPr>
              <a:t>Cánh cam</a:t>
            </a:r>
            <a:r>
              <a:rPr kumimoji="0" lang="en-US" sz="40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40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40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pic>
        <p:nvPicPr>
          <p:cNvPr id="2" name="Picture 1">
            <a:extLst>
              <a:ext uri="{FF2B5EF4-FFF2-40B4-BE49-F238E27FC236}">
                <a16:creationId xmlns:a16="http://schemas.microsoft.com/office/drawing/2014/main" id="{316B3A5F-54C7-42E3-BCBA-F5B9777755FE}"/>
              </a:ext>
            </a:extLst>
          </p:cNvPr>
          <p:cNvPicPr>
            <a:picLocks noChangeAspect="1"/>
          </p:cNvPicPr>
          <p:nvPr/>
        </p:nvPicPr>
        <p:blipFill>
          <a:blip r:embed="rId3"/>
          <a:stretch>
            <a:fillRect/>
          </a:stretch>
        </p:blipFill>
        <p:spPr>
          <a:xfrm>
            <a:off x="2658017" y="1497243"/>
            <a:ext cx="6845803" cy="5172061"/>
          </a:xfrm>
          <a:prstGeom prst="rect">
            <a:avLst/>
          </a:prstGeom>
        </p:spPr>
      </p:pic>
    </p:spTree>
    <p:extLst>
      <p:ext uri="{BB962C8B-B14F-4D97-AF65-F5344CB8AC3E}">
        <p14:creationId xmlns:p14="http://schemas.microsoft.com/office/powerpoint/2010/main" val="209918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oogle Shape;7681;p56">
            <a:extLst>
              <a:ext uri="{FF2B5EF4-FFF2-40B4-BE49-F238E27FC236}">
                <a16:creationId xmlns:a16="http://schemas.microsoft.com/office/drawing/2014/main" id="{862D9E92-A471-4BA4-B4DC-37DF293AE8EE}"/>
              </a:ext>
            </a:extLst>
          </p:cNvPr>
          <p:cNvGrpSpPr/>
          <p:nvPr/>
        </p:nvGrpSpPr>
        <p:grpSpPr>
          <a:xfrm>
            <a:off x="840534" y="1030076"/>
            <a:ext cx="652318" cy="647680"/>
            <a:chOff x="1773575" y="4308850"/>
            <a:chExt cx="650450" cy="645825"/>
          </a:xfrm>
        </p:grpSpPr>
        <p:sp>
          <p:nvSpPr>
            <p:cNvPr id="15" name="Google Shape;7682;p56">
              <a:extLst>
                <a:ext uri="{FF2B5EF4-FFF2-40B4-BE49-F238E27FC236}">
                  <a16:creationId xmlns:a16="http://schemas.microsoft.com/office/drawing/2014/main"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id="{DA8779D3-25DA-4AFC-9C65-2A69BD4D7E5C}"/>
              </a:ext>
            </a:extLst>
          </p:cNvPr>
          <p:cNvSpPr txBox="1"/>
          <p:nvPr/>
        </p:nvSpPr>
        <p:spPr>
          <a:xfrm>
            <a:off x="1677456" y="1030076"/>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Tập</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tễnh</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39261F32-D93A-4362-B1F4-F6652013FA80}"/>
              </a:ext>
            </a:extLst>
          </p:cNvPr>
          <p:cNvSpPr txBox="1"/>
          <p:nvPr/>
        </p:nvSpPr>
        <p:spPr>
          <a:xfrm>
            <a:off x="3765568" y="1032702"/>
            <a:ext cx="8448379"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dáng đi không cân, bên cao bên thấp.</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9" name="Google Shape;7681;p56">
            <a:extLst>
              <a:ext uri="{FF2B5EF4-FFF2-40B4-BE49-F238E27FC236}">
                <a16:creationId xmlns:a16="http://schemas.microsoft.com/office/drawing/2014/main" id="{578BCE53-6B08-4B16-875C-6569BDDA8318}"/>
              </a:ext>
            </a:extLst>
          </p:cNvPr>
          <p:cNvGrpSpPr/>
          <p:nvPr/>
        </p:nvGrpSpPr>
        <p:grpSpPr>
          <a:xfrm>
            <a:off x="840534" y="2131507"/>
            <a:ext cx="652318" cy="647680"/>
            <a:chOff x="1773575" y="4308850"/>
            <a:chExt cx="650450" cy="645825"/>
          </a:xfrm>
        </p:grpSpPr>
        <p:sp>
          <p:nvSpPr>
            <p:cNvPr id="20" name="Google Shape;7682;p56">
              <a:extLst>
                <a:ext uri="{FF2B5EF4-FFF2-40B4-BE49-F238E27FC236}">
                  <a16:creationId xmlns:a16="http://schemas.microsoft.com/office/drawing/2014/main" id="{F6D792D5-3305-4B3D-97F9-150B14B01BAF}"/>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1" name="Google Shape;7683;p56">
              <a:extLst>
                <a:ext uri="{FF2B5EF4-FFF2-40B4-BE49-F238E27FC236}">
                  <a16:creationId xmlns:a16="http://schemas.microsoft.com/office/drawing/2014/main" id="{7827DA08-BDAB-48CD-9280-36E78CBF5B84}"/>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22" name="TextBox 21">
            <a:extLst>
              <a:ext uri="{FF2B5EF4-FFF2-40B4-BE49-F238E27FC236}">
                <a16:creationId xmlns:a16="http://schemas.microsoft.com/office/drawing/2014/main" id="{64A2639D-E306-4032-ADA7-B727CB798EDB}"/>
              </a:ext>
            </a:extLst>
          </p:cNvPr>
          <p:cNvSpPr txBox="1"/>
          <p:nvPr/>
        </p:nvSpPr>
        <p:spPr>
          <a:xfrm>
            <a:off x="1677456" y="2131507"/>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noProof="0">
                <a:solidFill>
                  <a:srgbClr val="FF0000"/>
                </a:solidFill>
                <a:latin typeface="+mj-lt"/>
                <a:ea typeface="Arial-Rounded" panose="020B0500000000000000" pitchFamily="34" charset="0"/>
                <a:cs typeface="Arial-Rounded" panose="020B0500000000000000" pitchFamily="34" charset="0"/>
              </a:rPr>
              <a:t>Óng ánh</a:t>
            </a:r>
            <a:r>
              <a:rPr kumimoji="0" lang="en-US" sz="36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F867930D-4680-4316-8608-89D012F28C8C}"/>
              </a:ext>
            </a:extLst>
          </p:cNvPr>
          <p:cNvSpPr txBox="1"/>
          <p:nvPr/>
        </p:nvSpPr>
        <p:spPr>
          <a:xfrm>
            <a:off x="1737304" y="2147666"/>
            <a:ext cx="988317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phản chiếu ánh sáng lấp lánh, trông đẹp mắt.</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3" name="Google Shape;7681;p56">
            <a:extLst>
              <a:ext uri="{FF2B5EF4-FFF2-40B4-BE49-F238E27FC236}">
                <a16:creationId xmlns:a16="http://schemas.microsoft.com/office/drawing/2014/main" id="{417CAB1B-0951-4C29-80C0-2E2FF7D4F752}"/>
              </a:ext>
            </a:extLst>
          </p:cNvPr>
          <p:cNvGrpSpPr/>
          <p:nvPr/>
        </p:nvGrpSpPr>
        <p:grpSpPr>
          <a:xfrm>
            <a:off x="840534" y="3445215"/>
            <a:ext cx="652318" cy="647680"/>
            <a:chOff x="1773575" y="4308850"/>
            <a:chExt cx="650450" cy="645825"/>
          </a:xfrm>
        </p:grpSpPr>
        <p:sp>
          <p:nvSpPr>
            <p:cNvPr id="24" name="Google Shape;7682;p56">
              <a:extLst>
                <a:ext uri="{FF2B5EF4-FFF2-40B4-BE49-F238E27FC236}">
                  <a16:creationId xmlns:a16="http://schemas.microsoft.com/office/drawing/2014/main" id="{04A68491-A760-4F6A-B356-A0C8606A4428}"/>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25" name="Google Shape;7683;p56">
              <a:extLst>
                <a:ext uri="{FF2B5EF4-FFF2-40B4-BE49-F238E27FC236}">
                  <a16:creationId xmlns:a16="http://schemas.microsoft.com/office/drawing/2014/main" id="{00ABDE5F-5E80-4EA1-8FDA-5973E4F386DD}"/>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26" name="TextBox 25">
            <a:extLst>
              <a:ext uri="{FF2B5EF4-FFF2-40B4-BE49-F238E27FC236}">
                <a16:creationId xmlns:a16="http://schemas.microsoft.com/office/drawing/2014/main" id="{CEC0B91F-E57F-4244-8570-BDCF7AB7C662}"/>
              </a:ext>
            </a:extLst>
          </p:cNvPr>
          <p:cNvSpPr txBox="1"/>
          <p:nvPr/>
        </p:nvSpPr>
        <p:spPr>
          <a:xfrm>
            <a:off x="1677455" y="3473487"/>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noProof="0">
                <a:solidFill>
                  <a:srgbClr val="FF0000"/>
                </a:solidFill>
                <a:latin typeface="+mj-lt"/>
                <a:ea typeface="Arial-Rounded" panose="020B0500000000000000" pitchFamily="34" charset="0"/>
                <a:cs typeface="Arial-Rounded" panose="020B0500000000000000" pitchFamily="34" charset="0"/>
              </a:rPr>
              <a:t>Khệ nệ</a:t>
            </a:r>
            <a:r>
              <a:rPr kumimoji="0" lang="en-US" sz="36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478A5D63-9D4C-4FE4-99A8-CCC9E76F569E}"/>
              </a:ext>
            </a:extLst>
          </p:cNvPr>
          <p:cNvSpPr txBox="1"/>
          <p:nvPr/>
        </p:nvSpPr>
        <p:spPr>
          <a:xfrm>
            <a:off x="1677456" y="3492730"/>
            <a:ext cx="988317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dáng đi chậm chạp như phải mang vác nặng.</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087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P spid="12"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0A0659-16E8-41C3-8DA6-EBC6B0E2F7F8}"/>
              </a:ext>
            </a:extLst>
          </p:cNvPr>
          <p:cNvSpPr txBox="1"/>
          <p:nvPr/>
        </p:nvSpPr>
        <p:spPr>
          <a:xfrm>
            <a:off x="999853" y="2296432"/>
            <a:ext cx="10162132" cy="1323439"/>
          </a:xfrm>
          <a:prstGeom prst="rect">
            <a:avLst/>
          </a:prstGeom>
          <a:noFill/>
        </p:spPr>
        <p:txBody>
          <a:bodyPr wrap="square">
            <a:spAutoFit/>
          </a:bodyPr>
          <a:lstStyle/>
          <a:p>
            <a:pPr algn="just"/>
            <a:r>
              <a:rPr lang="en-US" sz="4000">
                <a:latin typeface="Arial" panose="020B0604020202020204" pitchFamily="34" charset="0"/>
                <a:cs typeface="Arial" panose="020B0604020202020204" pitchFamily="34" charset="0"/>
              </a:rPr>
              <a:t>Hằng ngày, em đều bỏ vào chiếc lọ một chút nước và những ngọn cỏ xanh non.</a:t>
            </a:r>
          </a:p>
        </p:txBody>
      </p:sp>
      <p:cxnSp>
        <p:nvCxnSpPr>
          <p:cNvPr id="4" name="Straight Connector 3">
            <a:extLst>
              <a:ext uri="{FF2B5EF4-FFF2-40B4-BE49-F238E27FC236}">
                <a16:creationId xmlns:a16="http://schemas.microsoft.com/office/drawing/2014/main" id="{2F16A302-1F26-4AFB-B988-D20DFB35041A}"/>
              </a:ext>
            </a:extLst>
          </p:cNvPr>
          <p:cNvCxnSpPr>
            <a:cxnSpLocks/>
          </p:cNvCxnSpPr>
          <p:nvPr/>
        </p:nvCxnSpPr>
        <p:spPr>
          <a:xfrm flipV="1">
            <a:off x="3903446" y="2464992"/>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0C215A4-EE7D-48BA-AFF2-E53CAE55ACF5}"/>
              </a:ext>
            </a:extLst>
          </p:cNvPr>
          <p:cNvGrpSpPr/>
          <p:nvPr/>
        </p:nvGrpSpPr>
        <p:grpSpPr>
          <a:xfrm rot="21128394">
            <a:off x="10053487" y="3161029"/>
            <a:ext cx="317117" cy="402892"/>
            <a:chOff x="8074786" y="2617012"/>
            <a:chExt cx="317117" cy="402892"/>
          </a:xfrm>
        </p:grpSpPr>
        <p:cxnSp>
          <p:nvCxnSpPr>
            <p:cNvPr id="11" name="Straight Connector 10">
              <a:extLst>
                <a:ext uri="{FF2B5EF4-FFF2-40B4-BE49-F238E27FC236}">
                  <a16:creationId xmlns:a16="http://schemas.microsoft.com/office/drawing/2014/main" id="{8C913825-D536-4D0C-86F2-194D757C6F1E}"/>
                </a:ext>
              </a:extLst>
            </p:cNvPr>
            <p:cNvCxnSpPr>
              <a:cxnSpLocks/>
            </p:cNvCxnSpPr>
            <p:nvPr/>
          </p:nvCxnSpPr>
          <p:spPr>
            <a:xfrm flipV="1">
              <a:off x="807478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61F530-3249-4CA2-918D-5930A3FC8FDE}"/>
                </a:ext>
              </a:extLst>
            </p:cNvPr>
            <p:cNvCxnSpPr>
              <a:cxnSpLocks/>
            </p:cNvCxnSpPr>
            <p:nvPr/>
          </p:nvCxnSpPr>
          <p:spPr>
            <a:xfrm flipV="1">
              <a:off x="819426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Cloud 21">
            <a:extLst>
              <a:ext uri="{FF2B5EF4-FFF2-40B4-BE49-F238E27FC236}">
                <a16:creationId xmlns:a16="http://schemas.microsoft.com/office/drawing/2014/main" id="{883E743C-4091-45CD-B206-701E79EA01C8}"/>
              </a:ext>
            </a:extLst>
          </p:cNvPr>
          <p:cNvSpPr/>
          <p:nvPr/>
        </p:nvSpPr>
        <p:spPr>
          <a:xfrm>
            <a:off x="3763987" y="573982"/>
            <a:ext cx="3800919" cy="914400"/>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Đọc câu dài</a:t>
            </a:r>
          </a:p>
        </p:txBody>
      </p:sp>
      <p:cxnSp>
        <p:nvCxnSpPr>
          <p:cNvPr id="23" name="Straight Connector 22">
            <a:extLst>
              <a:ext uri="{FF2B5EF4-FFF2-40B4-BE49-F238E27FC236}">
                <a16:creationId xmlns:a16="http://schemas.microsoft.com/office/drawing/2014/main" id="{6D258FF9-90DA-4FF8-BBAD-E2CBE4E39023}"/>
              </a:ext>
            </a:extLst>
          </p:cNvPr>
          <p:cNvCxnSpPr>
            <a:cxnSpLocks/>
          </p:cNvCxnSpPr>
          <p:nvPr/>
        </p:nvCxnSpPr>
        <p:spPr>
          <a:xfrm flipV="1">
            <a:off x="10040106" y="2412306"/>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1A7259-7002-4449-9371-7F0C5BC698F5}"/>
              </a:ext>
            </a:extLst>
          </p:cNvPr>
          <p:cNvCxnSpPr>
            <a:cxnSpLocks/>
          </p:cNvCxnSpPr>
          <p:nvPr/>
        </p:nvCxnSpPr>
        <p:spPr>
          <a:xfrm flipV="1">
            <a:off x="3417915" y="3056120"/>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17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1B9FD8-67B2-4404-808D-47C63F364588}"/>
              </a:ext>
            </a:extLst>
          </p:cNvPr>
          <p:cNvPicPr>
            <a:picLocks noChangeAspect="1"/>
          </p:cNvPicPr>
          <p:nvPr/>
        </p:nvPicPr>
        <p:blipFill>
          <a:blip r:embed="rId2"/>
          <a:stretch>
            <a:fillRect/>
          </a:stretch>
        </p:blipFill>
        <p:spPr>
          <a:xfrm>
            <a:off x="0" y="10152"/>
            <a:ext cx="12161838" cy="6837695"/>
          </a:xfrm>
          <a:prstGeom prst="rect">
            <a:avLst/>
          </a:prstGeom>
        </p:spPr>
      </p:pic>
      <p:grpSp>
        <p:nvGrpSpPr>
          <p:cNvPr id="2" name="Group 1"/>
          <p:cNvGrpSpPr/>
          <p:nvPr/>
        </p:nvGrpSpPr>
        <p:grpSpPr>
          <a:xfrm>
            <a:off x="3496528" y="844611"/>
            <a:ext cx="6689011" cy="3955094"/>
            <a:chOff x="2728118" y="168947"/>
            <a:chExt cx="6705600" cy="3964903"/>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3" cy="1446795"/>
            </a:xfrm>
            <a:prstGeom prst="rect">
              <a:avLst/>
            </a:prstGeom>
            <a:noFill/>
          </p:spPr>
          <p:txBody>
            <a:bodyPr wrap="square" rtlCol="0">
              <a:spAutoFit/>
            </a:bodyPr>
            <a:lstStyle/>
            <a:p>
              <a:pPr algn="ctr"/>
              <a:r>
                <a:rPr lang="en-US" sz="4389">
                  <a:latin typeface="+mj-lt"/>
                  <a:ea typeface="Arial-Rounded" pitchFamily="34" charset="0"/>
                  <a:cs typeface="Arial-Rounded" pitchFamily="34" charset="0"/>
                </a:rPr>
                <a:t>Luyện đọc</a:t>
              </a:r>
            </a:p>
            <a:p>
              <a:pPr algn="ctr"/>
              <a:r>
                <a:rPr lang="en-US" sz="4389">
                  <a:latin typeface="+mj-lt"/>
                  <a:ea typeface="Arial-Rounded" pitchFamily="34" charset="0"/>
                  <a:cs typeface="Arial-Rounded" pitchFamily="34" charset="0"/>
                </a:rPr>
                <a:t>toàn bài</a:t>
              </a:r>
            </a:p>
          </p:txBody>
        </p:sp>
      </p:grpSp>
      <p:pic>
        <p:nvPicPr>
          <p:cNvPr id="5" name="Picture 4">
            <a:extLst>
              <a:ext uri="{FF2B5EF4-FFF2-40B4-BE49-F238E27FC236}">
                <a16:creationId xmlns:a16="http://schemas.microsoft.com/office/drawing/2014/main" id="{52D632D2-77D6-4735-8DFE-247BE69DA244}"/>
              </a:ext>
            </a:extLst>
          </p:cNvPr>
          <p:cNvPicPr>
            <a:picLocks noChangeAspect="1"/>
          </p:cNvPicPr>
          <p:nvPr/>
        </p:nvPicPr>
        <p:blipFill>
          <a:blip r:embed="rId5"/>
          <a:stretch>
            <a:fillRect/>
          </a:stretch>
        </p:blipFill>
        <p:spPr>
          <a:xfrm>
            <a:off x="2444739" y="2882967"/>
            <a:ext cx="3446153" cy="3640759"/>
          </a:xfrm>
          <a:prstGeom prst="rect">
            <a:avLst/>
          </a:prstGeom>
        </p:spPr>
      </p:pic>
    </p:spTree>
    <p:extLst>
      <p:ext uri="{BB962C8B-B14F-4D97-AF65-F5344CB8AC3E}">
        <p14:creationId xmlns:p14="http://schemas.microsoft.com/office/powerpoint/2010/main" val="1937264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1952090-B5F5-424E-90C2-653F70E2E050}"/>
              </a:ext>
            </a:extLst>
          </p:cNvPr>
          <p:cNvGrpSpPr/>
          <p:nvPr/>
        </p:nvGrpSpPr>
        <p:grpSpPr>
          <a:xfrm>
            <a:off x="300641" y="345437"/>
            <a:ext cx="11560554" cy="6007465"/>
            <a:chOff x="300641" y="326387"/>
            <a:chExt cx="11560554" cy="6007465"/>
          </a:xfrm>
        </p:grpSpPr>
        <p:sp>
          <p:nvSpPr>
            <p:cNvPr id="15" name="TextBox 14">
              <a:extLst>
                <a:ext uri="{FF2B5EF4-FFF2-40B4-BE49-F238E27FC236}">
                  <a16:creationId xmlns:a16="http://schemas.microsoft.com/office/drawing/2014/main" id="{95A9E5AD-2976-4070-A7A7-0AFD8862B1FF}"/>
                </a:ext>
              </a:extLst>
            </p:cNvPr>
            <p:cNvSpPr txBox="1"/>
            <p:nvPr/>
          </p:nvSpPr>
          <p:spPr>
            <a:xfrm>
              <a:off x="300641" y="1070873"/>
              <a:ext cx="11560554" cy="5262979"/>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Chú cánh cam đi lạc vào nhà Bống. Chân chú bị thương, bước đi tập tễnh. Bống thương quá, đặt cánh cam vào một chiếc lọ nhỏ đựng đầy cỏ. Từ ngày đó, cánh cam trở thành người bạn nhỏ xíu của Bống.</a:t>
              </a:r>
            </a:p>
            <a:p>
              <a:pPr algn="just"/>
              <a:r>
                <a:rPr lang="en-US" sz="28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a:p>
              <a:pPr algn="just"/>
              <a:r>
                <a:rPr lang="en-US" sz="2800">
                  <a:latin typeface="Arial" panose="020B0604020202020204" pitchFamily="34" charset="0"/>
                  <a:cs typeface="Arial" panose="020B0604020202020204" pitchFamily="34" charset="0"/>
                </a:rPr>
                <a:t>    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a:p>
              <a:pPr algn="r"/>
              <a:r>
                <a:rPr lang="en-US" sz="2800">
                  <a:latin typeface="Arial" panose="020B0604020202020204" pitchFamily="34" charset="0"/>
                  <a:cs typeface="Arial" panose="020B0604020202020204" pitchFamily="34" charset="0"/>
                </a:rPr>
                <a:t>(Minh Đăng)</a:t>
              </a:r>
              <a:endParaRPr lang="en-US" sz="2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67C4CB7-B387-4399-8A5B-735B18FB7A4F}"/>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grpSp>
        <p:nvGrpSpPr>
          <p:cNvPr id="17" name="Group 16">
            <a:extLst>
              <a:ext uri="{FF2B5EF4-FFF2-40B4-BE49-F238E27FC236}">
                <a16:creationId xmlns:a16="http://schemas.microsoft.com/office/drawing/2014/main" id="{C522EF5A-2DE0-491A-94E4-8358668F0A22}"/>
              </a:ext>
            </a:extLst>
          </p:cNvPr>
          <p:cNvGrpSpPr/>
          <p:nvPr/>
        </p:nvGrpSpPr>
        <p:grpSpPr>
          <a:xfrm>
            <a:off x="300641" y="345437"/>
            <a:ext cx="11560554" cy="6007465"/>
            <a:chOff x="300641" y="326387"/>
            <a:chExt cx="11560554" cy="6007465"/>
          </a:xfrm>
        </p:grpSpPr>
        <p:sp>
          <p:nvSpPr>
            <p:cNvPr id="18" name="TextBox 17">
              <a:extLst>
                <a:ext uri="{FF2B5EF4-FFF2-40B4-BE49-F238E27FC236}">
                  <a16:creationId xmlns:a16="http://schemas.microsoft.com/office/drawing/2014/main" id="{F97F33D2-AD9C-4013-900F-E8588791959E}"/>
                </a:ext>
              </a:extLst>
            </p:cNvPr>
            <p:cNvSpPr txBox="1"/>
            <p:nvPr/>
          </p:nvSpPr>
          <p:spPr>
            <a:xfrm>
              <a:off x="300641" y="1070873"/>
              <a:ext cx="11560554" cy="5262979"/>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a:t>
              </a:r>
              <a:r>
                <a:rPr lang="en-US" sz="2800">
                  <a:solidFill>
                    <a:srgbClr val="0070C0"/>
                  </a:solidFill>
                  <a:latin typeface="Arial" panose="020B0604020202020204" pitchFamily="34" charset="0"/>
                  <a:cs typeface="Arial" panose="020B0604020202020204" pitchFamily="34" charset="0"/>
                </a:rPr>
                <a:t>Chú cánh cam đi lạc vào nhà Bống. Chân chú bị thương, bước đi tập tễnh. Bống thương quá, đặt cánh cam vào một chiếc lọ nhỏ đựng đầy cỏ. Từ ngày đó, cánh cam trở thành người bạn nhỏ xíu của Bống.</a:t>
              </a:r>
            </a:p>
            <a:p>
              <a:pPr algn="just"/>
              <a:r>
                <a:rPr lang="en-US" sz="2800">
                  <a:latin typeface="Arial" panose="020B0604020202020204" pitchFamily="34" charset="0"/>
                  <a:cs typeface="Arial" panose="020B0604020202020204" pitchFamily="34" charset="0"/>
                </a:rPr>
                <a:t>    </a:t>
              </a:r>
              <a:r>
                <a:rPr lang="en-US" sz="2800">
                  <a:solidFill>
                    <a:srgbClr val="C00000"/>
                  </a:solidFill>
                  <a:latin typeface="Arial" panose="020B0604020202020204" pitchFamily="34" charset="0"/>
                  <a:cs typeface="Arial" panose="020B0604020202020204" pitchFamily="34" charset="0"/>
                </a:rPr>
                <a:t>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a:p>
              <a:pPr algn="just"/>
              <a:r>
                <a:rPr lang="en-US" sz="2800">
                  <a:solidFill>
                    <a:srgbClr val="00B050"/>
                  </a:solidFill>
                  <a:latin typeface="Arial" panose="020B0604020202020204" pitchFamily="34" charset="0"/>
                  <a:cs typeface="Arial" panose="020B0604020202020204" pitchFamily="34" charset="0"/>
                </a:rPr>
                <a:t>    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a:p>
              <a:pPr algn="r"/>
              <a:r>
                <a:rPr lang="en-US" sz="2800">
                  <a:latin typeface="Arial" panose="020B0604020202020204" pitchFamily="34" charset="0"/>
                  <a:cs typeface="Arial" panose="020B0604020202020204" pitchFamily="34" charset="0"/>
                </a:rPr>
                <a:t>(Minh Đăng)</a:t>
              </a:r>
              <a:endParaRPr lang="en-US" sz="28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3AC3A70-5EA3-41CF-8A23-4E9662F79C28}"/>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141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pic>
        <p:nvPicPr>
          <p:cNvPr id="3" name="Picture 2">
            <a:extLst>
              <a:ext uri="{FF2B5EF4-FFF2-40B4-BE49-F238E27FC236}">
                <a16:creationId xmlns:a16="http://schemas.microsoft.com/office/drawing/2014/main" id="{B3F123A3-5B80-45C0-8C92-556B4996CCC2}"/>
              </a:ext>
            </a:extLst>
          </p:cNvPr>
          <p:cNvPicPr>
            <a:picLocks noChangeAspect="1"/>
          </p:cNvPicPr>
          <p:nvPr/>
        </p:nvPicPr>
        <p:blipFill>
          <a:blip r:embed="rId3"/>
          <a:stretch>
            <a:fillRect/>
          </a:stretch>
        </p:blipFill>
        <p:spPr>
          <a:xfrm>
            <a:off x="0" y="10152"/>
            <a:ext cx="12161838" cy="6837695"/>
          </a:xfrm>
          <a:prstGeom prst="rect">
            <a:avLst/>
          </a:prstGeom>
        </p:spPr>
      </p:pic>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a:t>TÌM HIỂU BÀI</a:t>
            </a:r>
            <a:endParaRPr sz="660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grpSp>
        <p:nvGrpSpPr>
          <p:cNvPr id="2225" name="Google Shape;2225;p31"/>
          <p:cNvGrpSpPr/>
          <p:nvPr/>
        </p:nvGrpSpPr>
        <p:grpSpPr>
          <a:xfrm>
            <a:off x="10071879" y="10152"/>
            <a:ext cx="1361416" cy="916921"/>
            <a:chOff x="3760582" y="3489166"/>
            <a:chExt cx="1655766" cy="1115166"/>
          </a:xfrm>
        </p:grpSpPr>
        <p:sp>
          <p:nvSpPr>
            <p:cNvPr id="2226" name="Google Shape;2226;p31"/>
            <p:cNvSpPr/>
            <p:nvPr/>
          </p:nvSpPr>
          <p:spPr>
            <a:xfrm>
              <a:off x="4449900" y="433177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2227" name="Google Shape;2227;p31"/>
            <p:cNvGrpSpPr/>
            <p:nvPr/>
          </p:nvGrpSpPr>
          <p:grpSpPr>
            <a:xfrm>
              <a:off x="3760582" y="3489166"/>
              <a:ext cx="1655766" cy="1115166"/>
              <a:chOff x="3884225" y="954325"/>
              <a:chExt cx="1379575" cy="929150"/>
            </a:xfrm>
          </p:grpSpPr>
          <p:sp>
            <p:nvSpPr>
              <p:cNvPr id="2228" name="Google Shape;2228;p31"/>
              <p:cNvSpPr/>
              <p:nvPr/>
            </p:nvSpPr>
            <p:spPr>
              <a:xfrm>
                <a:off x="3971350" y="1060375"/>
                <a:ext cx="1185875" cy="823100"/>
              </a:xfrm>
              <a:custGeom>
                <a:avLst/>
                <a:gdLst/>
                <a:ahLst/>
                <a:cxnLst/>
                <a:rect l="l" t="t" r="r" b="b"/>
                <a:pathLst>
                  <a:path w="47435" h="32924" extrusionOk="0">
                    <a:moveTo>
                      <a:pt x="24788" y="1"/>
                    </a:moveTo>
                    <a:cubicBezTo>
                      <a:pt x="20888" y="1"/>
                      <a:pt x="16957" y="1433"/>
                      <a:pt x="13489" y="4053"/>
                    </a:cubicBezTo>
                    <a:cubicBezTo>
                      <a:pt x="11042" y="5907"/>
                      <a:pt x="8978" y="8175"/>
                      <a:pt x="7252" y="10711"/>
                    </a:cubicBezTo>
                    <a:cubicBezTo>
                      <a:pt x="4369" y="14938"/>
                      <a:pt x="2423" y="19892"/>
                      <a:pt x="1186" y="24877"/>
                    </a:cubicBezTo>
                    <a:cubicBezTo>
                      <a:pt x="705" y="26814"/>
                      <a:pt x="382" y="28773"/>
                      <a:pt x="143" y="30740"/>
                    </a:cubicBezTo>
                    <a:cubicBezTo>
                      <a:pt x="0" y="31904"/>
                      <a:pt x="998" y="32923"/>
                      <a:pt x="2288" y="32923"/>
                    </a:cubicBezTo>
                    <a:cubicBezTo>
                      <a:pt x="3333" y="32923"/>
                      <a:pt x="4218" y="32255"/>
                      <a:pt x="4414" y="31333"/>
                    </a:cubicBezTo>
                    <a:cubicBezTo>
                      <a:pt x="4737" y="29801"/>
                      <a:pt x="5126" y="28111"/>
                      <a:pt x="5614" y="26146"/>
                    </a:cubicBezTo>
                    <a:cubicBezTo>
                      <a:pt x="7821" y="17273"/>
                      <a:pt x="12993" y="6959"/>
                      <a:pt x="22437" y="4901"/>
                    </a:cubicBezTo>
                    <a:cubicBezTo>
                      <a:pt x="23475" y="4675"/>
                      <a:pt x="24469" y="4569"/>
                      <a:pt x="25418" y="4569"/>
                    </a:cubicBezTo>
                    <a:cubicBezTo>
                      <a:pt x="32044" y="4569"/>
                      <a:pt x="36510" y="9768"/>
                      <a:pt x="38704" y="15974"/>
                    </a:cubicBezTo>
                    <a:cubicBezTo>
                      <a:pt x="39432" y="18015"/>
                      <a:pt x="40527" y="21777"/>
                      <a:pt x="41008" y="23616"/>
                    </a:cubicBezTo>
                    <a:cubicBezTo>
                      <a:pt x="41781" y="26589"/>
                      <a:pt x="42329" y="29012"/>
                      <a:pt x="42720" y="31197"/>
                    </a:cubicBezTo>
                    <a:cubicBezTo>
                      <a:pt x="42900" y="32196"/>
                      <a:pt x="43853" y="32923"/>
                      <a:pt x="44965" y="32923"/>
                    </a:cubicBezTo>
                    <a:cubicBezTo>
                      <a:pt x="46361" y="32923"/>
                      <a:pt x="47435" y="31790"/>
                      <a:pt x="47209" y="30543"/>
                    </a:cubicBezTo>
                    <a:cubicBezTo>
                      <a:pt x="46968" y="29192"/>
                      <a:pt x="46669" y="27706"/>
                      <a:pt x="46301" y="26011"/>
                    </a:cubicBezTo>
                    <a:cubicBezTo>
                      <a:pt x="44529" y="17821"/>
                      <a:pt x="41677" y="9353"/>
                      <a:pt x="35184" y="3903"/>
                    </a:cubicBezTo>
                    <a:cubicBezTo>
                      <a:pt x="32006" y="1236"/>
                      <a:pt x="28410" y="1"/>
                      <a:pt x="24788"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2229" name="Google Shape;2229;p31"/>
              <p:cNvSpPr/>
              <p:nvPr/>
            </p:nvSpPr>
            <p:spPr>
              <a:xfrm>
                <a:off x="4144525" y="1254125"/>
                <a:ext cx="827625" cy="629350"/>
              </a:xfrm>
              <a:custGeom>
                <a:avLst/>
                <a:gdLst/>
                <a:ahLst/>
                <a:cxnLst/>
                <a:rect l="l" t="t" r="r" b="b"/>
                <a:pathLst>
                  <a:path w="33105" h="25174" extrusionOk="0">
                    <a:moveTo>
                      <a:pt x="17434" y="1"/>
                    </a:moveTo>
                    <a:cubicBezTo>
                      <a:pt x="14647" y="1"/>
                      <a:pt x="11838" y="1239"/>
                      <a:pt x="9362" y="3502"/>
                    </a:cubicBezTo>
                    <a:cubicBezTo>
                      <a:pt x="4694" y="7766"/>
                      <a:pt x="1991" y="14596"/>
                      <a:pt x="572" y="21473"/>
                    </a:cubicBezTo>
                    <a:cubicBezTo>
                      <a:pt x="436" y="22156"/>
                      <a:pt x="301" y="22793"/>
                      <a:pt x="181" y="23402"/>
                    </a:cubicBezTo>
                    <a:cubicBezTo>
                      <a:pt x="0" y="24325"/>
                      <a:pt x="782" y="25173"/>
                      <a:pt x="1811" y="25173"/>
                    </a:cubicBezTo>
                    <a:cubicBezTo>
                      <a:pt x="2613" y="25173"/>
                      <a:pt x="3297" y="24664"/>
                      <a:pt x="3440" y="23957"/>
                    </a:cubicBezTo>
                    <a:cubicBezTo>
                      <a:pt x="3537" y="23514"/>
                      <a:pt x="3634" y="23049"/>
                      <a:pt x="3732" y="22568"/>
                    </a:cubicBezTo>
                    <a:cubicBezTo>
                      <a:pt x="5308" y="14911"/>
                      <a:pt x="9001" y="6003"/>
                      <a:pt x="15750" y="4230"/>
                    </a:cubicBezTo>
                    <a:cubicBezTo>
                      <a:pt x="16384" y="4063"/>
                      <a:pt x="16989" y="3984"/>
                      <a:pt x="17568" y="3984"/>
                    </a:cubicBezTo>
                    <a:cubicBezTo>
                      <a:pt x="23860" y="3984"/>
                      <a:pt x="26980" y="13303"/>
                      <a:pt x="28451" y="20122"/>
                    </a:cubicBezTo>
                    <a:cubicBezTo>
                      <a:pt x="28745" y="21480"/>
                      <a:pt x="28999" y="22689"/>
                      <a:pt x="29231" y="23793"/>
                    </a:cubicBezTo>
                    <a:cubicBezTo>
                      <a:pt x="29397" y="24595"/>
                      <a:pt x="30170" y="25173"/>
                      <a:pt x="31071" y="25173"/>
                    </a:cubicBezTo>
                    <a:cubicBezTo>
                      <a:pt x="32227" y="25173"/>
                      <a:pt x="33105" y="24244"/>
                      <a:pt x="32925" y="23215"/>
                    </a:cubicBezTo>
                    <a:cubicBezTo>
                      <a:pt x="32880" y="22966"/>
                      <a:pt x="32835" y="22712"/>
                      <a:pt x="32790" y="22457"/>
                    </a:cubicBezTo>
                    <a:cubicBezTo>
                      <a:pt x="31521" y="15378"/>
                      <a:pt x="29487" y="8074"/>
                      <a:pt x="24848" y="3367"/>
                    </a:cubicBezTo>
                    <a:cubicBezTo>
                      <a:pt x="22584" y="1066"/>
                      <a:pt x="20018" y="1"/>
                      <a:pt x="1743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30" name="Google Shape;2230;p31"/>
              <p:cNvSpPr/>
              <p:nvPr/>
            </p:nvSpPr>
            <p:spPr>
              <a:xfrm>
                <a:off x="4302750" y="1425175"/>
                <a:ext cx="508400" cy="458300"/>
              </a:xfrm>
              <a:custGeom>
                <a:avLst/>
                <a:gdLst/>
                <a:ahLst/>
                <a:cxnLst/>
                <a:rect l="l" t="t" r="r" b="b"/>
                <a:pathLst>
                  <a:path w="20336" h="18332" extrusionOk="0">
                    <a:moveTo>
                      <a:pt x="10692" y="1"/>
                    </a:moveTo>
                    <a:cubicBezTo>
                      <a:pt x="8906" y="1"/>
                      <a:pt x="7106" y="1060"/>
                      <a:pt x="5517" y="2996"/>
                    </a:cubicBezTo>
                    <a:cubicBezTo>
                      <a:pt x="2769" y="6351"/>
                      <a:pt x="1081" y="11561"/>
                      <a:pt x="128" y="16951"/>
                    </a:cubicBezTo>
                    <a:cubicBezTo>
                      <a:pt x="0" y="17679"/>
                      <a:pt x="617" y="18331"/>
                      <a:pt x="1427" y="18331"/>
                    </a:cubicBezTo>
                    <a:cubicBezTo>
                      <a:pt x="2072" y="18331"/>
                      <a:pt x="2627" y="17912"/>
                      <a:pt x="2724" y="17333"/>
                    </a:cubicBezTo>
                    <a:cubicBezTo>
                      <a:pt x="3769" y="11186"/>
                      <a:pt x="5571" y="5037"/>
                      <a:pt x="9608" y="3620"/>
                    </a:cubicBezTo>
                    <a:cubicBezTo>
                      <a:pt x="10007" y="3479"/>
                      <a:pt x="10390" y="3413"/>
                      <a:pt x="10759" y="3413"/>
                    </a:cubicBezTo>
                    <a:cubicBezTo>
                      <a:pt x="14854" y="3413"/>
                      <a:pt x="17163" y="11584"/>
                      <a:pt x="18107" y="17416"/>
                    </a:cubicBezTo>
                    <a:lnTo>
                      <a:pt x="18121" y="17506"/>
                    </a:lnTo>
                    <a:cubicBezTo>
                      <a:pt x="18197" y="17978"/>
                      <a:pt x="18647" y="18331"/>
                      <a:pt x="19180" y="18331"/>
                    </a:cubicBezTo>
                    <a:cubicBezTo>
                      <a:pt x="19840" y="18331"/>
                      <a:pt x="20335" y="17814"/>
                      <a:pt x="20245" y="17222"/>
                    </a:cubicBezTo>
                    <a:cubicBezTo>
                      <a:pt x="19413" y="11817"/>
                      <a:pt x="18092" y="6464"/>
                      <a:pt x="15442" y="2875"/>
                    </a:cubicBezTo>
                    <a:cubicBezTo>
                      <a:pt x="13990" y="911"/>
                      <a:pt x="12347" y="1"/>
                      <a:pt x="106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1" name="Google Shape;2231;p31"/>
              <p:cNvSpPr/>
              <p:nvPr/>
            </p:nvSpPr>
            <p:spPr>
              <a:xfrm>
                <a:off x="3884225" y="1806050"/>
                <a:ext cx="40575" cy="39000"/>
              </a:xfrm>
              <a:custGeom>
                <a:avLst/>
                <a:gdLst/>
                <a:ahLst/>
                <a:cxnLst/>
                <a:rect l="l" t="t" r="r" b="b"/>
                <a:pathLst>
                  <a:path w="1623" h="1560" extrusionOk="0">
                    <a:moveTo>
                      <a:pt x="807" y="1"/>
                    </a:moveTo>
                    <a:cubicBezTo>
                      <a:pt x="412" y="1"/>
                      <a:pt x="74" y="309"/>
                      <a:pt x="39" y="716"/>
                    </a:cubicBezTo>
                    <a:cubicBezTo>
                      <a:pt x="1" y="1152"/>
                      <a:pt x="323" y="1536"/>
                      <a:pt x="752" y="1558"/>
                    </a:cubicBezTo>
                    <a:cubicBezTo>
                      <a:pt x="771" y="1559"/>
                      <a:pt x="790" y="1560"/>
                      <a:pt x="808" y="1560"/>
                    </a:cubicBezTo>
                    <a:cubicBezTo>
                      <a:pt x="1211" y="1560"/>
                      <a:pt x="1550" y="1247"/>
                      <a:pt x="1585" y="844"/>
                    </a:cubicBezTo>
                    <a:cubicBezTo>
                      <a:pt x="1622" y="425"/>
                      <a:pt x="1314" y="50"/>
                      <a:pt x="887" y="5"/>
                    </a:cubicBezTo>
                    <a:cubicBezTo>
                      <a:pt x="860" y="2"/>
                      <a:pt x="834" y="1"/>
                      <a:pt x="807"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2" name="Google Shape;2232;p31"/>
              <p:cNvSpPr/>
              <p:nvPr/>
            </p:nvSpPr>
            <p:spPr>
              <a:xfrm>
                <a:off x="3891175" y="1739300"/>
                <a:ext cx="41325" cy="39050"/>
              </a:xfrm>
              <a:custGeom>
                <a:avLst/>
                <a:gdLst/>
                <a:ahLst/>
                <a:cxnLst/>
                <a:rect l="l" t="t" r="r" b="b"/>
                <a:pathLst>
                  <a:path w="1653" h="1562" extrusionOk="0">
                    <a:moveTo>
                      <a:pt x="831" y="1"/>
                    </a:moveTo>
                    <a:cubicBezTo>
                      <a:pt x="447" y="1"/>
                      <a:pt x="109" y="287"/>
                      <a:pt x="62" y="684"/>
                    </a:cubicBezTo>
                    <a:cubicBezTo>
                      <a:pt x="0" y="1113"/>
                      <a:pt x="301" y="1511"/>
                      <a:pt x="730" y="1556"/>
                    </a:cubicBezTo>
                    <a:cubicBezTo>
                      <a:pt x="762" y="1560"/>
                      <a:pt x="794" y="1562"/>
                      <a:pt x="825" y="1562"/>
                    </a:cubicBezTo>
                    <a:cubicBezTo>
                      <a:pt x="1208" y="1562"/>
                      <a:pt x="1552" y="1276"/>
                      <a:pt x="1600" y="888"/>
                    </a:cubicBezTo>
                    <a:cubicBezTo>
                      <a:pt x="1652" y="468"/>
                      <a:pt x="1361" y="77"/>
                      <a:pt x="939" y="8"/>
                    </a:cubicBezTo>
                    <a:cubicBezTo>
                      <a:pt x="903" y="3"/>
                      <a:pt x="867" y="1"/>
                      <a:pt x="83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3" name="Google Shape;2233;p31"/>
              <p:cNvSpPr/>
              <p:nvPr/>
            </p:nvSpPr>
            <p:spPr>
              <a:xfrm>
                <a:off x="3901125" y="1673100"/>
                <a:ext cx="41875" cy="38975"/>
              </a:xfrm>
              <a:custGeom>
                <a:avLst/>
                <a:gdLst/>
                <a:ahLst/>
                <a:cxnLst/>
                <a:rect l="l" t="t" r="r" b="b"/>
                <a:pathLst>
                  <a:path w="1675" h="1559" extrusionOk="0">
                    <a:moveTo>
                      <a:pt x="838" y="1"/>
                    </a:moveTo>
                    <a:cubicBezTo>
                      <a:pt x="471" y="1"/>
                      <a:pt x="135" y="267"/>
                      <a:pt x="76" y="646"/>
                    </a:cubicBezTo>
                    <a:cubicBezTo>
                      <a:pt x="1" y="1073"/>
                      <a:pt x="287" y="1478"/>
                      <a:pt x="707" y="1547"/>
                    </a:cubicBezTo>
                    <a:cubicBezTo>
                      <a:pt x="752" y="1555"/>
                      <a:pt x="797" y="1558"/>
                      <a:pt x="842" y="1558"/>
                    </a:cubicBezTo>
                    <a:cubicBezTo>
                      <a:pt x="1215" y="1558"/>
                      <a:pt x="1540" y="1291"/>
                      <a:pt x="1608" y="916"/>
                    </a:cubicBezTo>
                    <a:cubicBezTo>
                      <a:pt x="1674" y="495"/>
                      <a:pt x="1404" y="98"/>
                      <a:pt x="984" y="15"/>
                    </a:cubicBezTo>
                    <a:cubicBezTo>
                      <a:pt x="935" y="6"/>
                      <a:pt x="886" y="1"/>
                      <a:pt x="83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4" name="Google Shape;2234;p31"/>
              <p:cNvSpPr/>
              <p:nvPr/>
            </p:nvSpPr>
            <p:spPr>
              <a:xfrm>
                <a:off x="3913925" y="1607250"/>
                <a:ext cx="42400" cy="39025"/>
              </a:xfrm>
              <a:custGeom>
                <a:avLst/>
                <a:gdLst/>
                <a:ahLst/>
                <a:cxnLst/>
                <a:rect l="l" t="t" r="r" b="b"/>
                <a:pathLst>
                  <a:path w="1696" h="1561" extrusionOk="0">
                    <a:moveTo>
                      <a:pt x="846" y="1"/>
                    </a:moveTo>
                    <a:cubicBezTo>
                      <a:pt x="494" y="1"/>
                      <a:pt x="168" y="247"/>
                      <a:pt x="90" y="615"/>
                    </a:cubicBezTo>
                    <a:cubicBezTo>
                      <a:pt x="0" y="1042"/>
                      <a:pt x="261" y="1455"/>
                      <a:pt x="683" y="1545"/>
                    </a:cubicBezTo>
                    <a:cubicBezTo>
                      <a:pt x="735" y="1555"/>
                      <a:pt x="787" y="1560"/>
                      <a:pt x="839" y="1560"/>
                    </a:cubicBezTo>
                    <a:cubicBezTo>
                      <a:pt x="1202" y="1560"/>
                      <a:pt x="1533" y="1314"/>
                      <a:pt x="1605" y="952"/>
                    </a:cubicBezTo>
                    <a:cubicBezTo>
                      <a:pt x="1696" y="532"/>
                      <a:pt x="1441" y="120"/>
                      <a:pt x="1020" y="21"/>
                    </a:cubicBezTo>
                    <a:cubicBezTo>
                      <a:pt x="962" y="7"/>
                      <a:pt x="904" y="1"/>
                      <a:pt x="84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5" name="Google Shape;2235;p31"/>
              <p:cNvSpPr/>
              <p:nvPr/>
            </p:nvSpPr>
            <p:spPr>
              <a:xfrm>
                <a:off x="3929450" y="1542100"/>
                <a:ext cx="43225" cy="39000"/>
              </a:xfrm>
              <a:custGeom>
                <a:avLst/>
                <a:gdLst/>
                <a:ahLst/>
                <a:cxnLst/>
                <a:rect l="l" t="t" r="r" b="b"/>
                <a:pathLst>
                  <a:path w="1729" h="1560" extrusionOk="0">
                    <a:moveTo>
                      <a:pt x="856" y="0"/>
                    </a:moveTo>
                    <a:cubicBezTo>
                      <a:pt x="517" y="0"/>
                      <a:pt x="207" y="230"/>
                      <a:pt x="114" y="578"/>
                    </a:cubicBezTo>
                    <a:cubicBezTo>
                      <a:pt x="1" y="1005"/>
                      <a:pt x="249" y="1434"/>
                      <a:pt x="662" y="1539"/>
                    </a:cubicBezTo>
                    <a:cubicBezTo>
                      <a:pt x="724" y="1553"/>
                      <a:pt x="786" y="1560"/>
                      <a:pt x="846" y="1560"/>
                    </a:cubicBezTo>
                    <a:cubicBezTo>
                      <a:pt x="1199" y="1560"/>
                      <a:pt x="1520" y="1329"/>
                      <a:pt x="1615" y="984"/>
                    </a:cubicBezTo>
                    <a:cubicBezTo>
                      <a:pt x="1728" y="571"/>
                      <a:pt x="1480" y="142"/>
                      <a:pt x="1067" y="31"/>
                    </a:cubicBezTo>
                    <a:cubicBezTo>
                      <a:pt x="997" y="10"/>
                      <a:pt x="925" y="0"/>
                      <a:pt x="856"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6" name="Google Shape;2236;p31"/>
              <p:cNvSpPr/>
              <p:nvPr/>
            </p:nvSpPr>
            <p:spPr>
              <a:xfrm>
                <a:off x="3948250" y="1477700"/>
                <a:ext cx="43375" cy="39025"/>
              </a:xfrm>
              <a:custGeom>
                <a:avLst/>
                <a:gdLst/>
                <a:ahLst/>
                <a:cxnLst/>
                <a:rect l="l" t="t" r="r" b="b"/>
                <a:pathLst>
                  <a:path w="1735" h="1561" extrusionOk="0">
                    <a:moveTo>
                      <a:pt x="871" y="0"/>
                    </a:moveTo>
                    <a:cubicBezTo>
                      <a:pt x="544" y="0"/>
                      <a:pt x="236" y="211"/>
                      <a:pt x="128" y="542"/>
                    </a:cubicBezTo>
                    <a:cubicBezTo>
                      <a:pt x="0" y="962"/>
                      <a:pt x="225" y="1405"/>
                      <a:pt x="638" y="1526"/>
                    </a:cubicBezTo>
                    <a:cubicBezTo>
                      <a:pt x="715" y="1550"/>
                      <a:pt x="792" y="1561"/>
                      <a:pt x="868" y="1561"/>
                    </a:cubicBezTo>
                    <a:cubicBezTo>
                      <a:pt x="1200" y="1561"/>
                      <a:pt x="1503" y="1346"/>
                      <a:pt x="1607" y="1023"/>
                    </a:cubicBezTo>
                    <a:cubicBezTo>
                      <a:pt x="1735" y="618"/>
                      <a:pt x="1524" y="182"/>
                      <a:pt x="1112" y="39"/>
                    </a:cubicBezTo>
                    <a:cubicBezTo>
                      <a:pt x="1032" y="13"/>
                      <a:pt x="951" y="0"/>
                      <a:pt x="87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7" name="Google Shape;2237;p31"/>
              <p:cNvSpPr/>
              <p:nvPr/>
            </p:nvSpPr>
            <p:spPr>
              <a:xfrm>
                <a:off x="3970225" y="1414350"/>
                <a:ext cx="43925" cy="39000"/>
              </a:xfrm>
              <a:custGeom>
                <a:avLst/>
                <a:gdLst/>
                <a:ahLst/>
                <a:cxnLst/>
                <a:rect l="l" t="t" r="r" b="b"/>
                <a:pathLst>
                  <a:path w="1757" h="1560" extrusionOk="0">
                    <a:moveTo>
                      <a:pt x="868" y="1"/>
                    </a:moveTo>
                    <a:cubicBezTo>
                      <a:pt x="560" y="1"/>
                      <a:pt x="269" y="194"/>
                      <a:pt x="150" y="509"/>
                    </a:cubicBezTo>
                    <a:cubicBezTo>
                      <a:pt x="0" y="921"/>
                      <a:pt x="195" y="1372"/>
                      <a:pt x="600" y="1514"/>
                    </a:cubicBezTo>
                    <a:cubicBezTo>
                      <a:pt x="688" y="1545"/>
                      <a:pt x="779" y="1560"/>
                      <a:pt x="867" y="1560"/>
                    </a:cubicBezTo>
                    <a:cubicBezTo>
                      <a:pt x="1187" y="1560"/>
                      <a:pt x="1488" y="1370"/>
                      <a:pt x="1605" y="1064"/>
                    </a:cubicBezTo>
                    <a:cubicBezTo>
                      <a:pt x="1757" y="665"/>
                      <a:pt x="1553" y="215"/>
                      <a:pt x="1155" y="58"/>
                    </a:cubicBezTo>
                    <a:cubicBezTo>
                      <a:pt x="1061" y="19"/>
                      <a:pt x="964" y="1"/>
                      <a:pt x="8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8" name="Google Shape;2238;p31"/>
              <p:cNvSpPr/>
              <p:nvPr/>
            </p:nvSpPr>
            <p:spPr>
              <a:xfrm>
                <a:off x="3995700" y="1352525"/>
                <a:ext cx="44125" cy="38975"/>
              </a:xfrm>
              <a:custGeom>
                <a:avLst/>
                <a:gdLst/>
                <a:ahLst/>
                <a:cxnLst/>
                <a:rect l="l" t="t" r="r" b="b"/>
                <a:pathLst>
                  <a:path w="1765" h="1559" extrusionOk="0">
                    <a:moveTo>
                      <a:pt x="887" y="0"/>
                    </a:moveTo>
                    <a:cubicBezTo>
                      <a:pt x="593" y="0"/>
                      <a:pt x="310" y="170"/>
                      <a:pt x="174" y="460"/>
                    </a:cubicBezTo>
                    <a:cubicBezTo>
                      <a:pt x="1" y="865"/>
                      <a:pt x="181" y="1330"/>
                      <a:pt x="572" y="1495"/>
                    </a:cubicBezTo>
                    <a:cubicBezTo>
                      <a:pt x="674" y="1538"/>
                      <a:pt x="780" y="1558"/>
                      <a:pt x="883" y="1558"/>
                    </a:cubicBezTo>
                    <a:cubicBezTo>
                      <a:pt x="1183" y="1558"/>
                      <a:pt x="1465" y="1388"/>
                      <a:pt x="1594" y="1097"/>
                    </a:cubicBezTo>
                    <a:cubicBezTo>
                      <a:pt x="1765" y="715"/>
                      <a:pt x="1608" y="256"/>
                      <a:pt x="1217" y="76"/>
                    </a:cubicBezTo>
                    <a:cubicBezTo>
                      <a:pt x="1110" y="24"/>
                      <a:pt x="998" y="0"/>
                      <a:pt x="88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9" name="Google Shape;2239;p31"/>
              <p:cNvSpPr/>
              <p:nvPr/>
            </p:nvSpPr>
            <p:spPr>
              <a:xfrm>
                <a:off x="4025175" y="1292325"/>
                <a:ext cx="44525" cy="38975"/>
              </a:xfrm>
              <a:custGeom>
                <a:avLst/>
                <a:gdLst/>
                <a:ahLst/>
                <a:cxnLst/>
                <a:rect l="l" t="t" r="r" b="b"/>
                <a:pathLst>
                  <a:path w="1781" h="1559" extrusionOk="0">
                    <a:moveTo>
                      <a:pt x="901" y="0"/>
                    </a:moveTo>
                    <a:cubicBezTo>
                      <a:pt x="625" y="0"/>
                      <a:pt x="356" y="152"/>
                      <a:pt x="211" y="421"/>
                    </a:cubicBezTo>
                    <a:cubicBezTo>
                      <a:pt x="0" y="803"/>
                      <a:pt x="144" y="1277"/>
                      <a:pt x="526" y="1471"/>
                    </a:cubicBezTo>
                    <a:cubicBezTo>
                      <a:pt x="643" y="1530"/>
                      <a:pt x="768" y="1558"/>
                      <a:pt x="891" y="1558"/>
                    </a:cubicBezTo>
                    <a:cubicBezTo>
                      <a:pt x="1172" y="1558"/>
                      <a:pt x="1444" y="1412"/>
                      <a:pt x="1586" y="1156"/>
                    </a:cubicBezTo>
                    <a:cubicBezTo>
                      <a:pt x="1780" y="781"/>
                      <a:pt x="1638" y="307"/>
                      <a:pt x="1270" y="97"/>
                    </a:cubicBezTo>
                    <a:cubicBezTo>
                      <a:pt x="1153" y="32"/>
                      <a:pt x="1026" y="0"/>
                      <a:pt x="90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0" name="Google Shape;2240;p31"/>
              <p:cNvSpPr/>
              <p:nvPr/>
            </p:nvSpPr>
            <p:spPr>
              <a:xfrm>
                <a:off x="4059175" y="1234575"/>
                <a:ext cx="44125" cy="38950"/>
              </a:xfrm>
              <a:custGeom>
                <a:avLst/>
                <a:gdLst/>
                <a:ahLst/>
                <a:cxnLst/>
                <a:rect l="l" t="t" r="r" b="b"/>
                <a:pathLst>
                  <a:path w="1765" h="1558" extrusionOk="0">
                    <a:moveTo>
                      <a:pt x="888" y="0"/>
                    </a:moveTo>
                    <a:cubicBezTo>
                      <a:pt x="633" y="0"/>
                      <a:pt x="379" y="123"/>
                      <a:pt x="233" y="358"/>
                    </a:cubicBezTo>
                    <a:cubicBezTo>
                      <a:pt x="0" y="733"/>
                      <a:pt x="112" y="1221"/>
                      <a:pt x="480" y="1446"/>
                    </a:cubicBezTo>
                    <a:cubicBezTo>
                      <a:pt x="607" y="1522"/>
                      <a:pt x="746" y="1557"/>
                      <a:pt x="884" y="1557"/>
                    </a:cubicBezTo>
                    <a:cubicBezTo>
                      <a:pt x="1144" y="1557"/>
                      <a:pt x="1396" y="1429"/>
                      <a:pt x="1539" y="1200"/>
                    </a:cubicBezTo>
                    <a:cubicBezTo>
                      <a:pt x="1764" y="839"/>
                      <a:pt x="1681" y="373"/>
                      <a:pt x="1321" y="133"/>
                    </a:cubicBezTo>
                    <a:cubicBezTo>
                      <a:pt x="1192" y="44"/>
                      <a:pt x="1040" y="0"/>
                      <a:pt x="88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1" name="Google Shape;2241;p31"/>
              <p:cNvSpPr/>
              <p:nvPr/>
            </p:nvSpPr>
            <p:spPr>
              <a:xfrm>
                <a:off x="4097825" y="1179800"/>
                <a:ext cx="44100" cy="38775"/>
              </a:xfrm>
              <a:custGeom>
                <a:avLst/>
                <a:gdLst/>
                <a:ahLst/>
                <a:cxnLst/>
                <a:rect l="l" t="t" r="r" b="b"/>
                <a:pathLst>
                  <a:path w="1764" h="1551" extrusionOk="0">
                    <a:moveTo>
                      <a:pt x="899" y="0"/>
                    </a:moveTo>
                    <a:cubicBezTo>
                      <a:pt x="669" y="0"/>
                      <a:pt x="438" y="104"/>
                      <a:pt x="278" y="304"/>
                    </a:cubicBezTo>
                    <a:cubicBezTo>
                      <a:pt x="0" y="650"/>
                      <a:pt x="60" y="1146"/>
                      <a:pt x="413" y="1400"/>
                    </a:cubicBezTo>
                    <a:cubicBezTo>
                      <a:pt x="554" y="1501"/>
                      <a:pt x="719" y="1550"/>
                      <a:pt x="883" y="1550"/>
                    </a:cubicBezTo>
                    <a:cubicBezTo>
                      <a:pt x="1120" y="1550"/>
                      <a:pt x="1354" y="1448"/>
                      <a:pt x="1508" y="1257"/>
                    </a:cubicBezTo>
                    <a:cubicBezTo>
                      <a:pt x="1764" y="935"/>
                      <a:pt x="1704" y="447"/>
                      <a:pt x="1373" y="169"/>
                    </a:cubicBezTo>
                    <a:cubicBezTo>
                      <a:pt x="1234" y="55"/>
                      <a:pt x="1067" y="0"/>
                      <a:pt x="89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2" name="Google Shape;2242;p31"/>
              <p:cNvSpPr/>
              <p:nvPr/>
            </p:nvSpPr>
            <p:spPr>
              <a:xfrm>
                <a:off x="4141900" y="1128700"/>
                <a:ext cx="42825" cy="39150"/>
              </a:xfrm>
              <a:custGeom>
                <a:avLst/>
                <a:gdLst/>
                <a:ahLst/>
                <a:cxnLst/>
                <a:rect l="l" t="t" r="r" b="b"/>
                <a:pathLst>
                  <a:path w="1713" h="1566" extrusionOk="0">
                    <a:moveTo>
                      <a:pt x="862" y="1"/>
                    </a:moveTo>
                    <a:cubicBezTo>
                      <a:pt x="657" y="1"/>
                      <a:pt x="453" y="83"/>
                      <a:pt x="309" y="255"/>
                    </a:cubicBezTo>
                    <a:cubicBezTo>
                      <a:pt x="1" y="585"/>
                      <a:pt x="24" y="1080"/>
                      <a:pt x="347" y="1365"/>
                    </a:cubicBezTo>
                    <a:cubicBezTo>
                      <a:pt x="499" y="1500"/>
                      <a:pt x="686" y="1566"/>
                      <a:pt x="871" y="1566"/>
                    </a:cubicBezTo>
                    <a:cubicBezTo>
                      <a:pt x="1079" y="1566"/>
                      <a:pt x="1284" y="1483"/>
                      <a:pt x="1435" y="1320"/>
                    </a:cubicBezTo>
                    <a:cubicBezTo>
                      <a:pt x="1705" y="1004"/>
                      <a:pt x="1712" y="540"/>
                      <a:pt x="1412" y="232"/>
                    </a:cubicBezTo>
                    <a:cubicBezTo>
                      <a:pt x="1264" y="79"/>
                      <a:pt x="1063" y="1"/>
                      <a:pt x="86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3" name="Google Shape;2243;p31"/>
              <p:cNvSpPr/>
              <p:nvPr/>
            </p:nvSpPr>
            <p:spPr>
              <a:xfrm>
                <a:off x="4190500" y="1083000"/>
                <a:ext cx="43575" cy="38575"/>
              </a:xfrm>
              <a:custGeom>
                <a:avLst/>
                <a:gdLst/>
                <a:ahLst/>
                <a:cxnLst/>
                <a:rect l="l" t="t" r="r" b="b"/>
                <a:pathLst>
                  <a:path w="1743" h="1543" extrusionOk="0">
                    <a:moveTo>
                      <a:pt x="884" y="1"/>
                    </a:moveTo>
                    <a:cubicBezTo>
                      <a:pt x="706" y="1"/>
                      <a:pt x="523" y="61"/>
                      <a:pt x="368" y="182"/>
                    </a:cubicBezTo>
                    <a:cubicBezTo>
                      <a:pt x="17" y="452"/>
                      <a:pt x="1" y="979"/>
                      <a:pt x="287" y="1287"/>
                    </a:cubicBezTo>
                    <a:cubicBezTo>
                      <a:pt x="445" y="1461"/>
                      <a:pt x="653" y="1543"/>
                      <a:pt x="863" y="1543"/>
                    </a:cubicBezTo>
                    <a:cubicBezTo>
                      <a:pt x="1042" y="1543"/>
                      <a:pt x="1223" y="1483"/>
                      <a:pt x="1375" y="1370"/>
                    </a:cubicBezTo>
                    <a:cubicBezTo>
                      <a:pt x="1698" y="1114"/>
                      <a:pt x="1743" y="625"/>
                      <a:pt x="1480" y="289"/>
                    </a:cubicBezTo>
                    <a:cubicBezTo>
                      <a:pt x="1332" y="98"/>
                      <a:pt x="1112" y="1"/>
                      <a:pt x="88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4" name="Google Shape;2244;p31"/>
              <p:cNvSpPr/>
              <p:nvPr/>
            </p:nvSpPr>
            <p:spPr>
              <a:xfrm>
                <a:off x="4243600" y="1042800"/>
                <a:ext cx="44175" cy="39150"/>
              </a:xfrm>
              <a:custGeom>
                <a:avLst/>
                <a:gdLst/>
                <a:ahLst/>
                <a:cxnLst/>
                <a:rect l="l" t="t" r="r" b="b"/>
                <a:pathLst>
                  <a:path w="1767" h="1566" extrusionOk="0">
                    <a:moveTo>
                      <a:pt x="923" y="0"/>
                    </a:moveTo>
                    <a:cubicBezTo>
                      <a:pt x="772" y="0"/>
                      <a:pt x="616" y="46"/>
                      <a:pt x="475" y="140"/>
                    </a:cubicBezTo>
                    <a:cubicBezTo>
                      <a:pt x="100" y="387"/>
                      <a:pt x="1" y="875"/>
                      <a:pt x="250" y="1221"/>
                    </a:cubicBezTo>
                    <a:cubicBezTo>
                      <a:pt x="411" y="1444"/>
                      <a:pt x="662" y="1565"/>
                      <a:pt x="911" y="1565"/>
                    </a:cubicBezTo>
                    <a:cubicBezTo>
                      <a:pt x="1055" y="1565"/>
                      <a:pt x="1199" y="1524"/>
                      <a:pt x="1323" y="1439"/>
                    </a:cubicBezTo>
                    <a:cubicBezTo>
                      <a:pt x="1667" y="1214"/>
                      <a:pt x="1766" y="726"/>
                      <a:pt x="1548" y="358"/>
                    </a:cubicBezTo>
                    <a:cubicBezTo>
                      <a:pt x="1408" y="124"/>
                      <a:pt x="1172" y="0"/>
                      <a:pt x="92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5" name="Google Shape;2245;p31"/>
              <p:cNvSpPr/>
              <p:nvPr/>
            </p:nvSpPr>
            <p:spPr>
              <a:xfrm>
                <a:off x="4301800" y="1009800"/>
                <a:ext cx="44525" cy="38875"/>
              </a:xfrm>
              <a:custGeom>
                <a:avLst/>
                <a:gdLst/>
                <a:ahLst/>
                <a:cxnLst/>
                <a:rect l="l" t="t" r="r" b="b"/>
                <a:pathLst>
                  <a:path w="1781" h="1555" extrusionOk="0">
                    <a:moveTo>
                      <a:pt x="882" y="1"/>
                    </a:moveTo>
                    <a:cubicBezTo>
                      <a:pt x="771" y="1"/>
                      <a:pt x="657" y="23"/>
                      <a:pt x="548" y="71"/>
                    </a:cubicBezTo>
                    <a:cubicBezTo>
                      <a:pt x="159" y="282"/>
                      <a:pt x="1" y="761"/>
                      <a:pt x="204" y="1145"/>
                    </a:cubicBezTo>
                    <a:cubicBezTo>
                      <a:pt x="350" y="1406"/>
                      <a:pt x="616" y="1554"/>
                      <a:pt x="886" y="1554"/>
                    </a:cubicBezTo>
                    <a:cubicBezTo>
                      <a:pt x="1004" y="1554"/>
                      <a:pt x="1122" y="1526"/>
                      <a:pt x="1231" y="1467"/>
                    </a:cubicBezTo>
                    <a:cubicBezTo>
                      <a:pt x="1608" y="1301"/>
                      <a:pt x="1781" y="858"/>
                      <a:pt x="1608" y="462"/>
                    </a:cubicBezTo>
                    <a:cubicBezTo>
                      <a:pt x="1480" y="174"/>
                      <a:pt x="1190" y="1"/>
                      <a:pt x="88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6" name="Google Shape;2246;p31"/>
              <p:cNvSpPr/>
              <p:nvPr/>
            </p:nvSpPr>
            <p:spPr>
              <a:xfrm>
                <a:off x="4363725" y="984675"/>
                <a:ext cx="43950" cy="38700"/>
              </a:xfrm>
              <a:custGeom>
                <a:avLst/>
                <a:gdLst/>
                <a:ahLst/>
                <a:cxnLst/>
                <a:rect l="l" t="t" r="r" b="b"/>
                <a:pathLst>
                  <a:path w="1758" h="1548" extrusionOk="0">
                    <a:moveTo>
                      <a:pt x="898" y="1"/>
                    </a:moveTo>
                    <a:cubicBezTo>
                      <a:pt x="815" y="1"/>
                      <a:pt x="730" y="13"/>
                      <a:pt x="646" y="40"/>
                    </a:cubicBezTo>
                    <a:cubicBezTo>
                      <a:pt x="219" y="175"/>
                      <a:pt x="1" y="611"/>
                      <a:pt x="159" y="1024"/>
                    </a:cubicBezTo>
                    <a:cubicBezTo>
                      <a:pt x="281" y="1339"/>
                      <a:pt x="595" y="1547"/>
                      <a:pt x="922" y="1547"/>
                    </a:cubicBezTo>
                    <a:cubicBezTo>
                      <a:pt x="998" y="1547"/>
                      <a:pt x="1075" y="1536"/>
                      <a:pt x="1150" y="1512"/>
                    </a:cubicBezTo>
                    <a:cubicBezTo>
                      <a:pt x="1539" y="1391"/>
                      <a:pt x="1757" y="955"/>
                      <a:pt x="1637" y="543"/>
                    </a:cubicBezTo>
                    <a:cubicBezTo>
                      <a:pt x="1541" y="211"/>
                      <a:pt x="1236" y="1"/>
                      <a:pt x="89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7" name="Google Shape;2247;p31"/>
              <p:cNvSpPr/>
              <p:nvPr/>
            </p:nvSpPr>
            <p:spPr>
              <a:xfrm>
                <a:off x="4429225" y="967150"/>
                <a:ext cx="42450" cy="39000"/>
              </a:xfrm>
              <a:custGeom>
                <a:avLst/>
                <a:gdLst/>
                <a:ahLst/>
                <a:cxnLst/>
                <a:rect l="l" t="t" r="r" b="b"/>
                <a:pathLst>
                  <a:path w="1698" h="1560" extrusionOk="0">
                    <a:moveTo>
                      <a:pt x="885" y="1"/>
                    </a:moveTo>
                    <a:cubicBezTo>
                      <a:pt x="826" y="1"/>
                      <a:pt x="767" y="7"/>
                      <a:pt x="707" y="20"/>
                    </a:cubicBezTo>
                    <a:cubicBezTo>
                      <a:pt x="271" y="118"/>
                      <a:pt x="0" y="530"/>
                      <a:pt x="107" y="943"/>
                    </a:cubicBezTo>
                    <a:cubicBezTo>
                      <a:pt x="192" y="1312"/>
                      <a:pt x="519" y="1560"/>
                      <a:pt x="871" y="1560"/>
                    </a:cubicBezTo>
                    <a:cubicBezTo>
                      <a:pt x="921" y="1560"/>
                      <a:pt x="972" y="1555"/>
                      <a:pt x="1022" y="1545"/>
                    </a:cubicBezTo>
                    <a:cubicBezTo>
                      <a:pt x="1427" y="1454"/>
                      <a:pt x="1697" y="1042"/>
                      <a:pt x="1622" y="613"/>
                    </a:cubicBezTo>
                    <a:cubicBezTo>
                      <a:pt x="1564" y="251"/>
                      <a:pt x="1250" y="1"/>
                      <a:pt x="88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8" name="Google Shape;2248;p31"/>
              <p:cNvSpPr/>
              <p:nvPr/>
            </p:nvSpPr>
            <p:spPr>
              <a:xfrm>
                <a:off x="4496250" y="957125"/>
                <a:ext cx="40725" cy="39025"/>
              </a:xfrm>
              <a:custGeom>
                <a:avLst/>
                <a:gdLst/>
                <a:ahLst/>
                <a:cxnLst/>
                <a:rect l="l" t="t" r="r" b="b"/>
                <a:pathLst>
                  <a:path w="1629" h="1561" extrusionOk="0">
                    <a:moveTo>
                      <a:pt x="869" y="0"/>
                    </a:moveTo>
                    <a:cubicBezTo>
                      <a:pt x="832" y="0"/>
                      <a:pt x="796" y="3"/>
                      <a:pt x="759" y="9"/>
                    </a:cubicBezTo>
                    <a:cubicBezTo>
                      <a:pt x="315" y="61"/>
                      <a:pt x="0" y="452"/>
                      <a:pt x="60" y="872"/>
                    </a:cubicBezTo>
                    <a:cubicBezTo>
                      <a:pt x="108" y="1267"/>
                      <a:pt x="440" y="1560"/>
                      <a:pt x="811" y="1560"/>
                    </a:cubicBezTo>
                    <a:cubicBezTo>
                      <a:pt x="841" y="1560"/>
                      <a:pt x="871" y="1558"/>
                      <a:pt x="901" y="1555"/>
                    </a:cubicBezTo>
                    <a:cubicBezTo>
                      <a:pt x="1313" y="1495"/>
                      <a:pt x="1629" y="1149"/>
                      <a:pt x="1605" y="722"/>
                    </a:cubicBezTo>
                    <a:cubicBezTo>
                      <a:pt x="1586" y="330"/>
                      <a:pt x="1262" y="0"/>
                      <a:pt x="86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9" name="Google Shape;2249;p31"/>
              <p:cNvSpPr/>
              <p:nvPr/>
            </p:nvSpPr>
            <p:spPr>
              <a:xfrm>
                <a:off x="4564150" y="954325"/>
                <a:ext cx="39800" cy="38900"/>
              </a:xfrm>
              <a:custGeom>
                <a:avLst/>
                <a:gdLst/>
                <a:ahLst/>
                <a:cxnLst/>
                <a:rect l="l" t="t" r="r" b="b"/>
                <a:pathLst>
                  <a:path w="1592" h="1556" extrusionOk="0">
                    <a:moveTo>
                      <a:pt x="797" y="0"/>
                    </a:moveTo>
                    <a:cubicBezTo>
                      <a:pt x="354" y="7"/>
                      <a:pt x="1" y="368"/>
                      <a:pt x="15" y="796"/>
                    </a:cubicBezTo>
                    <a:cubicBezTo>
                      <a:pt x="24" y="1219"/>
                      <a:pt x="361" y="1555"/>
                      <a:pt x="777" y="1555"/>
                    </a:cubicBezTo>
                    <a:cubicBezTo>
                      <a:pt x="781" y="1555"/>
                      <a:pt x="786" y="1555"/>
                      <a:pt x="790" y="1555"/>
                    </a:cubicBezTo>
                    <a:cubicBezTo>
                      <a:pt x="1203" y="1555"/>
                      <a:pt x="1547" y="1247"/>
                      <a:pt x="1570" y="811"/>
                    </a:cubicBezTo>
                    <a:cubicBezTo>
                      <a:pt x="1592" y="384"/>
                      <a:pt x="1248" y="0"/>
                      <a:pt x="79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0" name="Google Shape;2250;p31"/>
              <p:cNvSpPr/>
              <p:nvPr/>
            </p:nvSpPr>
            <p:spPr>
              <a:xfrm>
                <a:off x="4630950" y="958575"/>
                <a:ext cx="40800" cy="38975"/>
              </a:xfrm>
              <a:custGeom>
                <a:avLst/>
                <a:gdLst/>
                <a:ahLst/>
                <a:cxnLst/>
                <a:rect l="l" t="t" r="r" b="b"/>
                <a:pathLst>
                  <a:path w="1632" h="1559" extrusionOk="0">
                    <a:moveTo>
                      <a:pt x="751" y="1"/>
                    </a:moveTo>
                    <a:cubicBezTo>
                      <a:pt x="689" y="1"/>
                      <a:pt x="629" y="8"/>
                      <a:pt x="572" y="25"/>
                    </a:cubicBezTo>
                    <a:cubicBezTo>
                      <a:pt x="467" y="55"/>
                      <a:pt x="377" y="108"/>
                      <a:pt x="302" y="176"/>
                    </a:cubicBezTo>
                    <a:cubicBezTo>
                      <a:pt x="145" y="304"/>
                      <a:pt x="39" y="491"/>
                      <a:pt x="17" y="709"/>
                    </a:cubicBezTo>
                    <a:cubicBezTo>
                      <a:pt x="1" y="918"/>
                      <a:pt x="69" y="1122"/>
                      <a:pt x="197" y="1264"/>
                    </a:cubicBezTo>
                    <a:cubicBezTo>
                      <a:pt x="257" y="1340"/>
                      <a:pt x="332" y="1399"/>
                      <a:pt x="422" y="1444"/>
                    </a:cubicBezTo>
                    <a:cubicBezTo>
                      <a:pt x="505" y="1497"/>
                      <a:pt x="602" y="1534"/>
                      <a:pt x="700" y="1549"/>
                    </a:cubicBezTo>
                    <a:cubicBezTo>
                      <a:pt x="740" y="1556"/>
                      <a:pt x="780" y="1559"/>
                      <a:pt x="819" y="1559"/>
                    </a:cubicBezTo>
                    <a:cubicBezTo>
                      <a:pt x="1184" y="1559"/>
                      <a:pt x="1503" y="1283"/>
                      <a:pt x="1563" y="904"/>
                    </a:cubicBezTo>
                    <a:cubicBezTo>
                      <a:pt x="1631" y="475"/>
                      <a:pt x="1330" y="79"/>
                      <a:pt x="887" y="10"/>
                    </a:cubicBezTo>
                    <a:cubicBezTo>
                      <a:pt x="841" y="4"/>
                      <a:pt x="795" y="1"/>
                      <a:pt x="7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1" name="Google Shape;2251;p31"/>
              <p:cNvSpPr/>
              <p:nvPr/>
            </p:nvSpPr>
            <p:spPr>
              <a:xfrm>
                <a:off x="4695725" y="970775"/>
                <a:ext cx="42800" cy="38975"/>
              </a:xfrm>
              <a:custGeom>
                <a:avLst/>
                <a:gdLst/>
                <a:ahLst/>
                <a:cxnLst/>
                <a:rect l="l" t="t" r="r" b="b"/>
                <a:pathLst>
                  <a:path w="1712" h="1559" extrusionOk="0">
                    <a:moveTo>
                      <a:pt x="822" y="1"/>
                    </a:moveTo>
                    <a:cubicBezTo>
                      <a:pt x="464" y="1"/>
                      <a:pt x="153" y="232"/>
                      <a:pt x="83" y="589"/>
                    </a:cubicBezTo>
                    <a:cubicBezTo>
                      <a:pt x="0" y="1009"/>
                      <a:pt x="247" y="1437"/>
                      <a:pt x="653" y="1535"/>
                    </a:cubicBezTo>
                    <a:cubicBezTo>
                      <a:pt x="714" y="1551"/>
                      <a:pt x="777" y="1559"/>
                      <a:pt x="838" y="1559"/>
                    </a:cubicBezTo>
                    <a:cubicBezTo>
                      <a:pt x="1174" y="1559"/>
                      <a:pt x="1491" y="1328"/>
                      <a:pt x="1591" y="978"/>
                    </a:cubicBezTo>
                    <a:cubicBezTo>
                      <a:pt x="1712" y="565"/>
                      <a:pt x="1456" y="138"/>
                      <a:pt x="1022" y="25"/>
                    </a:cubicBezTo>
                    <a:cubicBezTo>
                      <a:pt x="954" y="9"/>
                      <a:pt x="887" y="1"/>
                      <a:pt x="82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2" name="Google Shape;2252;p31"/>
              <p:cNvSpPr/>
              <p:nvPr/>
            </p:nvSpPr>
            <p:spPr>
              <a:xfrm>
                <a:off x="4758775" y="991000"/>
                <a:ext cx="41875" cy="38625"/>
              </a:xfrm>
              <a:custGeom>
                <a:avLst/>
                <a:gdLst/>
                <a:ahLst/>
                <a:cxnLst/>
                <a:rect l="l" t="t" r="r" b="b"/>
                <a:pathLst>
                  <a:path w="1675" h="1545" extrusionOk="0">
                    <a:moveTo>
                      <a:pt x="864" y="0"/>
                    </a:moveTo>
                    <a:cubicBezTo>
                      <a:pt x="540" y="0"/>
                      <a:pt x="241" y="193"/>
                      <a:pt x="136" y="508"/>
                    </a:cubicBezTo>
                    <a:cubicBezTo>
                      <a:pt x="1" y="913"/>
                      <a:pt x="202" y="1363"/>
                      <a:pt x="586" y="1499"/>
                    </a:cubicBezTo>
                    <a:cubicBezTo>
                      <a:pt x="667" y="1530"/>
                      <a:pt x="751" y="1544"/>
                      <a:pt x="834" y="1544"/>
                    </a:cubicBezTo>
                    <a:cubicBezTo>
                      <a:pt x="951" y="1544"/>
                      <a:pt x="1067" y="1516"/>
                      <a:pt x="1172" y="1468"/>
                    </a:cubicBezTo>
                    <a:cubicBezTo>
                      <a:pt x="1352" y="1401"/>
                      <a:pt x="1509" y="1259"/>
                      <a:pt x="1591" y="1063"/>
                    </a:cubicBezTo>
                    <a:cubicBezTo>
                      <a:pt x="1674" y="868"/>
                      <a:pt x="1674" y="650"/>
                      <a:pt x="1599" y="463"/>
                    </a:cubicBezTo>
                    <a:cubicBezTo>
                      <a:pt x="1518" y="275"/>
                      <a:pt x="1359" y="133"/>
                      <a:pt x="1148" y="50"/>
                    </a:cubicBezTo>
                    <a:cubicBezTo>
                      <a:pt x="1054" y="16"/>
                      <a:pt x="958" y="0"/>
                      <a:pt x="864"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3" name="Google Shape;2253;p31"/>
              <p:cNvSpPr/>
              <p:nvPr/>
            </p:nvSpPr>
            <p:spPr>
              <a:xfrm>
                <a:off x="4819000" y="1019000"/>
                <a:ext cx="44525" cy="39075"/>
              </a:xfrm>
              <a:custGeom>
                <a:avLst/>
                <a:gdLst/>
                <a:ahLst/>
                <a:cxnLst/>
                <a:rect l="l" t="t" r="r" b="b"/>
                <a:pathLst>
                  <a:path w="1781" h="1563" extrusionOk="0">
                    <a:moveTo>
                      <a:pt x="892" y="1"/>
                    </a:moveTo>
                    <a:cubicBezTo>
                      <a:pt x="606" y="1"/>
                      <a:pt x="327" y="165"/>
                      <a:pt x="197" y="431"/>
                    </a:cubicBezTo>
                    <a:cubicBezTo>
                      <a:pt x="0" y="822"/>
                      <a:pt x="159" y="1249"/>
                      <a:pt x="512" y="1460"/>
                    </a:cubicBezTo>
                    <a:cubicBezTo>
                      <a:pt x="629" y="1529"/>
                      <a:pt x="759" y="1563"/>
                      <a:pt x="888" y="1563"/>
                    </a:cubicBezTo>
                    <a:cubicBezTo>
                      <a:pt x="1147" y="1563"/>
                      <a:pt x="1405" y="1428"/>
                      <a:pt x="1555" y="1182"/>
                    </a:cubicBezTo>
                    <a:cubicBezTo>
                      <a:pt x="1780" y="815"/>
                      <a:pt x="1652" y="334"/>
                      <a:pt x="1261" y="101"/>
                    </a:cubicBezTo>
                    <a:cubicBezTo>
                      <a:pt x="1145" y="32"/>
                      <a:pt x="1018" y="1"/>
                      <a:pt x="8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4" name="Google Shape;2254;p31"/>
              <p:cNvSpPr/>
              <p:nvPr/>
            </p:nvSpPr>
            <p:spPr>
              <a:xfrm>
                <a:off x="4875700" y="1055125"/>
                <a:ext cx="44300" cy="38975"/>
              </a:xfrm>
              <a:custGeom>
                <a:avLst/>
                <a:gdLst/>
                <a:ahLst/>
                <a:cxnLst/>
                <a:rect l="l" t="t" r="r" b="b"/>
                <a:pathLst>
                  <a:path w="1772" h="1559" extrusionOk="0">
                    <a:moveTo>
                      <a:pt x="857" y="0"/>
                    </a:moveTo>
                    <a:cubicBezTo>
                      <a:pt x="616" y="0"/>
                      <a:pt x="384" y="114"/>
                      <a:pt x="240" y="330"/>
                    </a:cubicBezTo>
                    <a:cubicBezTo>
                      <a:pt x="1" y="683"/>
                      <a:pt x="83" y="1171"/>
                      <a:pt x="413" y="1418"/>
                    </a:cubicBezTo>
                    <a:cubicBezTo>
                      <a:pt x="543" y="1512"/>
                      <a:pt x="698" y="1558"/>
                      <a:pt x="854" y="1558"/>
                    </a:cubicBezTo>
                    <a:cubicBezTo>
                      <a:pt x="1094" y="1558"/>
                      <a:pt x="1338" y="1450"/>
                      <a:pt x="1501" y="1245"/>
                    </a:cubicBezTo>
                    <a:cubicBezTo>
                      <a:pt x="1772" y="908"/>
                      <a:pt x="1689" y="427"/>
                      <a:pt x="1328" y="157"/>
                    </a:cubicBezTo>
                    <a:cubicBezTo>
                      <a:pt x="1184" y="51"/>
                      <a:pt x="1019" y="0"/>
                      <a:pt x="85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5" name="Google Shape;2255;p31"/>
              <p:cNvSpPr/>
              <p:nvPr/>
            </p:nvSpPr>
            <p:spPr>
              <a:xfrm>
                <a:off x="4927500" y="1097900"/>
                <a:ext cx="43175" cy="38825"/>
              </a:xfrm>
              <a:custGeom>
                <a:avLst/>
                <a:gdLst/>
                <a:ahLst/>
                <a:cxnLst/>
                <a:rect l="l" t="t" r="r" b="b"/>
                <a:pathLst>
                  <a:path w="1727" h="1553" extrusionOk="0">
                    <a:moveTo>
                      <a:pt x="865" y="1"/>
                    </a:moveTo>
                    <a:cubicBezTo>
                      <a:pt x="647" y="1"/>
                      <a:pt x="434" y="89"/>
                      <a:pt x="285" y="262"/>
                    </a:cubicBezTo>
                    <a:cubicBezTo>
                      <a:pt x="0" y="586"/>
                      <a:pt x="29" y="1073"/>
                      <a:pt x="345" y="1343"/>
                    </a:cubicBezTo>
                    <a:cubicBezTo>
                      <a:pt x="493" y="1481"/>
                      <a:pt x="684" y="1552"/>
                      <a:pt x="876" y="1552"/>
                    </a:cubicBezTo>
                    <a:cubicBezTo>
                      <a:pt x="1073" y="1552"/>
                      <a:pt x="1270" y="1477"/>
                      <a:pt x="1425" y="1321"/>
                    </a:cubicBezTo>
                    <a:cubicBezTo>
                      <a:pt x="1726" y="1020"/>
                      <a:pt x="1726" y="510"/>
                      <a:pt x="1404" y="202"/>
                    </a:cubicBezTo>
                    <a:cubicBezTo>
                      <a:pt x="1247" y="67"/>
                      <a:pt x="1054" y="1"/>
                      <a:pt x="86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6" name="Google Shape;2256;p31"/>
              <p:cNvSpPr/>
              <p:nvPr/>
            </p:nvSpPr>
            <p:spPr>
              <a:xfrm>
                <a:off x="4974025" y="1145975"/>
                <a:ext cx="43400" cy="39125"/>
              </a:xfrm>
              <a:custGeom>
                <a:avLst/>
                <a:gdLst/>
                <a:ahLst/>
                <a:cxnLst/>
                <a:rect l="l" t="t" r="r" b="b"/>
                <a:pathLst>
                  <a:path w="1736" h="1565" extrusionOk="0">
                    <a:moveTo>
                      <a:pt x="851" y="1"/>
                    </a:moveTo>
                    <a:cubicBezTo>
                      <a:pt x="673" y="1"/>
                      <a:pt x="496" y="66"/>
                      <a:pt x="354" y="202"/>
                    </a:cubicBezTo>
                    <a:cubicBezTo>
                      <a:pt x="38" y="486"/>
                      <a:pt x="0" y="982"/>
                      <a:pt x="271" y="1297"/>
                    </a:cubicBezTo>
                    <a:cubicBezTo>
                      <a:pt x="421" y="1473"/>
                      <a:pt x="640" y="1565"/>
                      <a:pt x="862" y="1565"/>
                    </a:cubicBezTo>
                    <a:cubicBezTo>
                      <a:pt x="1038" y="1565"/>
                      <a:pt x="1217" y="1507"/>
                      <a:pt x="1366" y="1387"/>
                    </a:cubicBezTo>
                    <a:cubicBezTo>
                      <a:pt x="1698" y="1117"/>
                      <a:pt x="1735" y="621"/>
                      <a:pt x="1449" y="285"/>
                    </a:cubicBezTo>
                    <a:cubicBezTo>
                      <a:pt x="1289" y="98"/>
                      <a:pt x="1069" y="1"/>
                      <a:pt x="8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7" name="Google Shape;2257;p31"/>
              <p:cNvSpPr/>
              <p:nvPr/>
            </p:nvSpPr>
            <p:spPr>
              <a:xfrm>
                <a:off x="5014925" y="1198900"/>
                <a:ext cx="44700" cy="38850"/>
              </a:xfrm>
              <a:custGeom>
                <a:avLst/>
                <a:gdLst/>
                <a:ahLst/>
                <a:cxnLst/>
                <a:rect l="l" t="t" r="r" b="b"/>
                <a:pathLst>
                  <a:path w="1788" h="1554" extrusionOk="0">
                    <a:moveTo>
                      <a:pt x="875" y="0"/>
                    </a:moveTo>
                    <a:cubicBezTo>
                      <a:pt x="714" y="0"/>
                      <a:pt x="553" y="51"/>
                      <a:pt x="415" y="157"/>
                    </a:cubicBezTo>
                    <a:cubicBezTo>
                      <a:pt x="76" y="411"/>
                      <a:pt x="0" y="892"/>
                      <a:pt x="249" y="1230"/>
                    </a:cubicBezTo>
                    <a:cubicBezTo>
                      <a:pt x="408" y="1436"/>
                      <a:pt x="646" y="1554"/>
                      <a:pt x="890" y="1554"/>
                    </a:cubicBezTo>
                    <a:cubicBezTo>
                      <a:pt x="1037" y="1554"/>
                      <a:pt x="1187" y="1511"/>
                      <a:pt x="1323" y="1418"/>
                    </a:cubicBezTo>
                    <a:cubicBezTo>
                      <a:pt x="1676" y="1185"/>
                      <a:pt x="1788" y="681"/>
                      <a:pt x="1517" y="330"/>
                    </a:cubicBezTo>
                    <a:cubicBezTo>
                      <a:pt x="1355" y="114"/>
                      <a:pt x="111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8" name="Google Shape;2258;p31"/>
              <p:cNvSpPr/>
              <p:nvPr/>
            </p:nvSpPr>
            <p:spPr>
              <a:xfrm>
                <a:off x="5051725" y="1254950"/>
                <a:ext cx="43925" cy="39000"/>
              </a:xfrm>
              <a:custGeom>
                <a:avLst/>
                <a:gdLst/>
                <a:ahLst/>
                <a:cxnLst/>
                <a:rect l="l" t="t" r="r" b="b"/>
                <a:pathLst>
                  <a:path w="1757" h="1560" extrusionOk="0">
                    <a:moveTo>
                      <a:pt x="876" y="1"/>
                    </a:moveTo>
                    <a:cubicBezTo>
                      <a:pt x="734" y="1"/>
                      <a:pt x="591" y="40"/>
                      <a:pt x="465" y="122"/>
                    </a:cubicBezTo>
                    <a:cubicBezTo>
                      <a:pt x="105" y="347"/>
                      <a:pt x="0" y="812"/>
                      <a:pt x="204" y="1179"/>
                    </a:cubicBezTo>
                    <a:cubicBezTo>
                      <a:pt x="343" y="1425"/>
                      <a:pt x="601" y="1560"/>
                      <a:pt x="869" y="1560"/>
                    </a:cubicBezTo>
                    <a:cubicBezTo>
                      <a:pt x="1002" y="1560"/>
                      <a:pt x="1137" y="1526"/>
                      <a:pt x="1261" y="1457"/>
                    </a:cubicBezTo>
                    <a:cubicBezTo>
                      <a:pt x="1636" y="1248"/>
                      <a:pt x="1757" y="766"/>
                      <a:pt x="1539" y="385"/>
                    </a:cubicBezTo>
                    <a:cubicBezTo>
                      <a:pt x="1397" y="135"/>
                      <a:pt x="1139" y="1"/>
                      <a:pt x="87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9" name="Google Shape;2259;p31"/>
              <p:cNvSpPr/>
              <p:nvPr/>
            </p:nvSpPr>
            <p:spPr>
              <a:xfrm>
                <a:off x="5083425" y="1313875"/>
                <a:ext cx="44700" cy="38875"/>
              </a:xfrm>
              <a:custGeom>
                <a:avLst/>
                <a:gdLst/>
                <a:ahLst/>
                <a:cxnLst/>
                <a:rect l="l" t="t" r="r" b="b"/>
                <a:pathLst>
                  <a:path w="1788" h="1555" extrusionOk="0">
                    <a:moveTo>
                      <a:pt x="888" y="1"/>
                    </a:moveTo>
                    <a:cubicBezTo>
                      <a:pt x="768" y="1"/>
                      <a:pt x="646" y="30"/>
                      <a:pt x="534" y="90"/>
                    </a:cubicBezTo>
                    <a:cubicBezTo>
                      <a:pt x="152" y="287"/>
                      <a:pt x="1" y="759"/>
                      <a:pt x="197" y="1126"/>
                    </a:cubicBezTo>
                    <a:cubicBezTo>
                      <a:pt x="337" y="1397"/>
                      <a:pt x="613" y="1554"/>
                      <a:pt x="899" y="1554"/>
                    </a:cubicBezTo>
                    <a:cubicBezTo>
                      <a:pt x="1011" y="1554"/>
                      <a:pt x="1125" y="1530"/>
                      <a:pt x="1233" y="1479"/>
                    </a:cubicBezTo>
                    <a:cubicBezTo>
                      <a:pt x="1629" y="1292"/>
                      <a:pt x="1788" y="827"/>
                      <a:pt x="1584" y="436"/>
                    </a:cubicBezTo>
                    <a:cubicBezTo>
                      <a:pt x="1443" y="158"/>
                      <a:pt x="1169" y="1"/>
                      <a:pt x="88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0" name="Google Shape;2260;p31"/>
              <p:cNvSpPr/>
              <p:nvPr/>
            </p:nvSpPr>
            <p:spPr>
              <a:xfrm>
                <a:off x="5111975" y="1374725"/>
                <a:ext cx="43950" cy="39025"/>
              </a:xfrm>
              <a:custGeom>
                <a:avLst/>
                <a:gdLst/>
                <a:ahLst/>
                <a:cxnLst/>
                <a:rect l="l" t="t" r="r" b="b"/>
                <a:pathLst>
                  <a:path w="1758" h="1561" extrusionOk="0">
                    <a:moveTo>
                      <a:pt x="875" y="0"/>
                    </a:moveTo>
                    <a:cubicBezTo>
                      <a:pt x="769" y="0"/>
                      <a:pt x="663" y="22"/>
                      <a:pt x="563" y="67"/>
                    </a:cubicBezTo>
                    <a:cubicBezTo>
                      <a:pt x="165" y="247"/>
                      <a:pt x="1" y="690"/>
                      <a:pt x="158" y="1088"/>
                    </a:cubicBezTo>
                    <a:cubicBezTo>
                      <a:pt x="282" y="1382"/>
                      <a:pt x="569" y="1560"/>
                      <a:pt x="873" y="1560"/>
                    </a:cubicBezTo>
                    <a:cubicBezTo>
                      <a:pt x="973" y="1560"/>
                      <a:pt x="1074" y="1541"/>
                      <a:pt x="1172" y="1501"/>
                    </a:cubicBezTo>
                    <a:cubicBezTo>
                      <a:pt x="1568" y="1342"/>
                      <a:pt x="1757" y="885"/>
                      <a:pt x="1592" y="480"/>
                    </a:cubicBezTo>
                    <a:cubicBezTo>
                      <a:pt x="1469" y="174"/>
                      <a:pt x="117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1" name="Google Shape;2261;p31"/>
              <p:cNvSpPr/>
              <p:nvPr/>
            </p:nvSpPr>
            <p:spPr>
              <a:xfrm>
                <a:off x="5136350" y="1437100"/>
                <a:ext cx="43925" cy="39050"/>
              </a:xfrm>
              <a:custGeom>
                <a:avLst/>
                <a:gdLst/>
                <a:ahLst/>
                <a:cxnLst/>
                <a:rect l="l" t="t" r="r" b="b"/>
                <a:pathLst>
                  <a:path w="1757" h="1562" extrusionOk="0">
                    <a:moveTo>
                      <a:pt x="875" y="1"/>
                    </a:moveTo>
                    <a:cubicBezTo>
                      <a:pt x="786" y="1"/>
                      <a:pt x="697" y="16"/>
                      <a:pt x="609" y="49"/>
                    </a:cubicBezTo>
                    <a:cubicBezTo>
                      <a:pt x="211" y="206"/>
                      <a:pt x="0" y="649"/>
                      <a:pt x="143" y="1047"/>
                    </a:cubicBezTo>
                    <a:cubicBezTo>
                      <a:pt x="263" y="1364"/>
                      <a:pt x="568" y="1562"/>
                      <a:pt x="892" y="1562"/>
                    </a:cubicBezTo>
                    <a:cubicBezTo>
                      <a:pt x="975" y="1562"/>
                      <a:pt x="1060" y="1549"/>
                      <a:pt x="1143" y="1521"/>
                    </a:cubicBezTo>
                    <a:cubicBezTo>
                      <a:pt x="1555" y="1377"/>
                      <a:pt x="1757" y="936"/>
                      <a:pt x="1607" y="521"/>
                    </a:cubicBezTo>
                    <a:cubicBezTo>
                      <a:pt x="1491" y="199"/>
                      <a:pt x="1190" y="1"/>
                      <a:pt x="87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2" name="Google Shape;2262;p31"/>
              <p:cNvSpPr/>
              <p:nvPr/>
            </p:nvSpPr>
            <p:spPr>
              <a:xfrm>
                <a:off x="5157925" y="1500775"/>
                <a:ext cx="43400" cy="39050"/>
              </a:xfrm>
              <a:custGeom>
                <a:avLst/>
                <a:gdLst/>
                <a:ahLst/>
                <a:cxnLst/>
                <a:rect l="l" t="t" r="r" b="b"/>
                <a:pathLst>
                  <a:path w="1736" h="1562" extrusionOk="0">
                    <a:moveTo>
                      <a:pt x="868" y="0"/>
                    </a:moveTo>
                    <a:cubicBezTo>
                      <a:pt x="789" y="0"/>
                      <a:pt x="709" y="13"/>
                      <a:pt x="631" y="39"/>
                    </a:cubicBezTo>
                    <a:cubicBezTo>
                      <a:pt x="218" y="174"/>
                      <a:pt x="0" y="603"/>
                      <a:pt x="121" y="1008"/>
                    </a:cubicBezTo>
                    <a:cubicBezTo>
                      <a:pt x="221" y="1344"/>
                      <a:pt x="536" y="1561"/>
                      <a:pt x="877" y="1561"/>
                    </a:cubicBezTo>
                    <a:cubicBezTo>
                      <a:pt x="948" y="1561"/>
                      <a:pt x="1019" y="1552"/>
                      <a:pt x="1090" y="1532"/>
                    </a:cubicBezTo>
                    <a:cubicBezTo>
                      <a:pt x="1496" y="1413"/>
                      <a:pt x="1735" y="970"/>
                      <a:pt x="1607" y="558"/>
                    </a:cubicBezTo>
                    <a:cubicBezTo>
                      <a:pt x="1510" y="217"/>
                      <a:pt x="1198" y="0"/>
                      <a:pt x="86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3" name="Google Shape;2263;p31"/>
              <p:cNvSpPr/>
              <p:nvPr/>
            </p:nvSpPr>
            <p:spPr>
              <a:xfrm>
                <a:off x="5176175" y="1565350"/>
                <a:ext cx="43150" cy="39025"/>
              </a:xfrm>
              <a:custGeom>
                <a:avLst/>
                <a:gdLst/>
                <a:ahLst/>
                <a:cxnLst/>
                <a:rect l="l" t="t" r="r" b="b"/>
                <a:pathLst>
                  <a:path w="1726" h="1561" extrusionOk="0">
                    <a:moveTo>
                      <a:pt x="866" y="1"/>
                    </a:moveTo>
                    <a:cubicBezTo>
                      <a:pt x="798" y="1"/>
                      <a:pt x="728" y="10"/>
                      <a:pt x="659" y="30"/>
                    </a:cubicBezTo>
                    <a:cubicBezTo>
                      <a:pt x="247" y="144"/>
                      <a:pt x="0" y="564"/>
                      <a:pt x="112" y="976"/>
                    </a:cubicBezTo>
                    <a:cubicBezTo>
                      <a:pt x="201" y="1323"/>
                      <a:pt x="523" y="1561"/>
                      <a:pt x="873" y="1561"/>
                    </a:cubicBezTo>
                    <a:cubicBezTo>
                      <a:pt x="932" y="1561"/>
                      <a:pt x="991" y="1554"/>
                      <a:pt x="1050" y="1540"/>
                    </a:cubicBezTo>
                    <a:cubicBezTo>
                      <a:pt x="1470" y="1436"/>
                      <a:pt x="1726" y="1007"/>
                      <a:pt x="1613" y="587"/>
                    </a:cubicBezTo>
                    <a:cubicBezTo>
                      <a:pt x="1519" y="236"/>
                      <a:pt x="1206" y="1"/>
                      <a:pt x="86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4" name="Google Shape;2264;p31"/>
              <p:cNvSpPr/>
              <p:nvPr/>
            </p:nvSpPr>
            <p:spPr>
              <a:xfrm>
                <a:off x="5191925" y="1630600"/>
                <a:ext cx="42400" cy="39125"/>
              </a:xfrm>
              <a:custGeom>
                <a:avLst/>
                <a:gdLst/>
                <a:ahLst/>
                <a:cxnLst/>
                <a:rect l="l" t="t" r="r" b="b"/>
                <a:pathLst>
                  <a:path w="1696" h="1565" extrusionOk="0">
                    <a:moveTo>
                      <a:pt x="849" y="1"/>
                    </a:moveTo>
                    <a:cubicBezTo>
                      <a:pt x="794" y="1"/>
                      <a:pt x="739" y="6"/>
                      <a:pt x="683" y="18"/>
                    </a:cubicBezTo>
                    <a:cubicBezTo>
                      <a:pt x="262" y="116"/>
                      <a:pt x="1" y="528"/>
                      <a:pt x="91" y="950"/>
                    </a:cubicBezTo>
                    <a:cubicBezTo>
                      <a:pt x="162" y="1312"/>
                      <a:pt x="490" y="1565"/>
                      <a:pt x="853" y="1565"/>
                    </a:cubicBezTo>
                    <a:cubicBezTo>
                      <a:pt x="904" y="1565"/>
                      <a:pt x="955" y="1560"/>
                      <a:pt x="1006" y="1550"/>
                    </a:cubicBezTo>
                    <a:cubicBezTo>
                      <a:pt x="1426" y="1459"/>
                      <a:pt x="1696" y="1047"/>
                      <a:pt x="1606" y="618"/>
                    </a:cubicBezTo>
                    <a:cubicBezTo>
                      <a:pt x="1528" y="248"/>
                      <a:pt x="1207" y="1"/>
                      <a:pt x="84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5" name="Google Shape;2265;p31"/>
              <p:cNvSpPr/>
              <p:nvPr/>
            </p:nvSpPr>
            <p:spPr>
              <a:xfrm>
                <a:off x="5205025" y="1696575"/>
                <a:ext cx="41875" cy="38925"/>
              </a:xfrm>
              <a:custGeom>
                <a:avLst/>
                <a:gdLst/>
                <a:ahLst/>
                <a:cxnLst/>
                <a:rect l="l" t="t" r="r" b="b"/>
                <a:pathLst>
                  <a:path w="1675" h="1557" extrusionOk="0">
                    <a:moveTo>
                      <a:pt x="844" y="1"/>
                    </a:moveTo>
                    <a:cubicBezTo>
                      <a:pt x="796" y="1"/>
                      <a:pt x="748" y="5"/>
                      <a:pt x="700" y="15"/>
                    </a:cubicBezTo>
                    <a:cubicBezTo>
                      <a:pt x="271" y="89"/>
                      <a:pt x="1" y="494"/>
                      <a:pt x="69" y="916"/>
                    </a:cubicBezTo>
                    <a:cubicBezTo>
                      <a:pt x="129" y="1288"/>
                      <a:pt x="465" y="1556"/>
                      <a:pt x="840" y="1556"/>
                    </a:cubicBezTo>
                    <a:cubicBezTo>
                      <a:pt x="881" y="1556"/>
                      <a:pt x="922" y="1553"/>
                      <a:pt x="963" y="1546"/>
                    </a:cubicBezTo>
                    <a:cubicBezTo>
                      <a:pt x="1390" y="1478"/>
                      <a:pt x="1675" y="1080"/>
                      <a:pt x="1601" y="646"/>
                    </a:cubicBezTo>
                    <a:cubicBezTo>
                      <a:pt x="1540" y="267"/>
                      <a:pt x="1206" y="1"/>
                      <a:pt x="84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6" name="Google Shape;2266;p31"/>
              <p:cNvSpPr/>
              <p:nvPr/>
            </p:nvSpPr>
            <p:spPr>
              <a:xfrm>
                <a:off x="5215575" y="1762775"/>
                <a:ext cx="41100" cy="39050"/>
              </a:xfrm>
              <a:custGeom>
                <a:avLst/>
                <a:gdLst/>
                <a:ahLst/>
                <a:cxnLst/>
                <a:rect l="l" t="t" r="r" b="b"/>
                <a:pathLst>
                  <a:path w="1644" h="1562" extrusionOk="0">
                    <a:moveTo>
                      <a:pt x="819" y="1"/>
                    </a:moveTo>
                    <a:cubicBezTo>
                      <a:pt x="783" y="1"/>
                      <a:pt x="748" y="3"/>
                      <a:pt x="712" y="8"/>
                    </a:cubicBezTo>
                    <a:cubicBezTo>
                      <a:pt x="285" y="77"/>
                      <a:pt x="0" y="466"/>
                      <a:pt x="53" y="887"/>
                    </a:cubicBezTo>
                    <a:cubicBezTo>
                      <a:pt x="101" y="1275"/>
                      <a:pt x="439" y="1562"/>
                      <a:pt x="826" y="1562"/>
                    </a:cubicBezTo>
                    <a:cubicBezTo>
                      <a:pt x="858" y="1562"/>
                      <a:pt x="890" y="1560"/>
                      <a:pt x="923" y="1556"/>
                    </a:cubicBezTo>
                    <a:cubicBezTo>
                      <a:pt x="1352" y="1511"/>
                      <a:pt x="1644" y="1112"/>
                      <a:pt x="1591" y="684"/>
                    </a:cubicBezTo>
                    <a:cubicBezTo>
                      <a:pt x="1543" y="286"/>
                      <a:pt x="1200" y="1"/>
                      <a:pt x="81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7" name="Google Shape;2267;p31"/>
              <p:cNvSpPr/>
              <p:nvPr/>
            </p:nvSpPr>
            <p:spPr>
              <a:xfrm>
                <a:off x="5223225" y="1829475"/>
                <a:ext cx="40575" cy="39050"/>
              </a:xfrm>
              <a:custGeom>
                <a:avLst/>
                <a:gdLst/>
                <a:ahLst/>
                <a:cxnLst/>
                <a:rect l="l" t="t" r="r" b="b"/>
                <a:pathLst>
                  <a:path w="1623" h="1562" extrusionOk="0">
                    <a:moveTo>
                      <a:pt x="819" y="0"/>
                    </a:moveTo>
                    <a:cubicBezTo>
                      <a:pt x="792" y="0"/>
                      <a:pt x="765" y="2"/>
                      <a:pt x="738" y="5"/>
                    </a:cubicBezTo>
                    <a:cubicBezTo>
                      <a:pt x="309" y="50"/>
                      <a:pt x="1" y="426"/>
                      <a:pt x="39" y="853"/>
                    </a:cubicBezTo>
                    <a:cubicBezTo>
                      <a:pt x="75" y="1256"/>
                      <a:pt x="412" y="1562"/>
                      <a:pt x="815" y="1562"/>
                    </a:cubicBezTo>
                    <a:cubicBezTo>
                      <a:pt x="834" y="1562"/>
                      <a:pt x="853" y="1561"/>
                      <a:pt x="873" y="1559"/>
                    </a:cubicBezTo>
                    <a:cubicBezTo>
                      <a:pt x="1300" y="1529"/>
                      <a:pt x="1622" y="1154"/>
                      <a:pt x="1586" y="711"/>
                    </a:cubicBezTo>
                    <a:cubicBezTo>
                      <a:pt x="1551" y="303"/>
                      <a:pt x="1212" y="0"/>
                      <a:pt x="81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8408" y="498894"/>
            <a:ext cx="11525021" cy="729710"/>
            <a:chOff x="294783" y="915918"/>
            <a:chExt cx="11553604"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Bống làm gì khi thấy cánh cam bị thương?</a:t>
              </a:r>
            </a:p>
          </p:txBody>
        </p:sp>
      </p:grpSp>
      <p:sp>
        <p:nvSpPr>
          <p:cNvPr id="17" name="TextBox 16">
            <a:extLst>
              <a:ext uri="{FF2B5EF4-FFF2-40B4-BE49-F238E27FC236}">
                <a16:creationId xmlns:a16="http://schemas.microsoft.com/office/drawing/2014/main" id="{8333DA43-01EF-473A-92A5-C8F912938479}"/>
              </a:ext>
            </a:extLst>
          </p:cNvPr>
          <p:cNvSpPr txBox="1"/>
          <p:nvPr/>
        </p:nvSpPr>
        <p:spPr>
          <a:xfrm>
            <a:off x="1107499" y="1536174"/>
            <a:ext cx="9946839" cy="2862322"/>
          </a:xfrm>
          <a:prstGeom prst="rect">
            <a:avLst/>
          </a:prstGeom>
          <a:solidFill>
            <a:srgbClr val="FFFFFF"/>
          </a:solidFill>
        </p:spPr>
        <p:txBody>
          <a:bodyPr wrap="square">
            <a:spAutoFit/>
          </a:bodyPr>
          <a:lstStyle/>
          <a:p>
            <a:pPr algn="just">
              <a:spcBef>
                <a:spcPts val="1200"/>
              </a:spcBef>
              <a:spcAft>
                <a:spcPts val="1200"/>
              </a:spcAft>
            </a:pPr>
            <a:r>
              <a:rPr lang="en-US" sz="3600">
                <a:latin typeface="Arial" panose="020B0604020202020204" pitchFamily="34" charset="0"/>
                <a:cs typeface="Arial" panose="020B0604020202020204" pitchFamily="34" charset="0"/>
              </a:rPr>
              <a:t>	Chú cánh cam đi lạc vào nhà Bống. Chân chú bị thương, bước đi tập tễnh. Bống thương quá, đặt cánh cam vào một chiếc lọ nhỏ đựng đầy cỏ. Từ ngày đó, cánh cam trở thành người bạn nhỏ xíu của Bống.</a:t>
            </a:r>
            <a:endParaRPr lang="en-US" sz="3600" dirty="0">
              <a:latin typeface="+mj-lt"/>
              <a:ea typeface="Arial-Rounded" panose="020B0500000000000000" pitchFamily="34" charset="0"/>
              <a:cs typeface="Arial-Rounded" panose="020B0500000000000000" pitchFamily="34" charset="0"/>
            </a:endParaRPr>
          </a:p>
        </p:txBody>
      </p:sp>
      <p:cxnSp>
        <p:nvCxnSpPr>
          <p:cNvPr id="12" name="Straight Connector 11">
            <a:extLst>
              <a:ext uri="{FF2B5EF4-FFF2-40B4-BE49-F238E27FC236}">
                <a16:creationId xmlns:a16="http://schemas.microsoft.com/office/drawing/2014/main" id="{B50C6128-D86C-432D-9966-9E6A8C3BEE30}"/>
              </a:ext>
            </a:extLst>
          </p:cNvPr>
          <p:cNvCxnSpPr>
            <a:cxnSpLocks/>
          </p:cNvCxnSpPr>
          <p:nvPr/>
        </p:nvCxnSpPr>
        <p:spPr>
          <a:xfrm>
            <a:off x="2236120" y="3216729"/>
            <a:ext cx="881821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9A1D64C-CBB8-46EF-9BC4-7283E7D691AC}"/>
              </a:ext>
            </a:extLst>
          </p:cNvPr>
          <p:cNvCxnSpPr>
            <a:cxnSpLocks/>
          </p:cNvCxnSpPr>
          <p:nvPr/>
        </p:nvCxnSpPr>
        <p:spPr>
          <a:xfrm>
            <a:off x="1229191" y="3728358"/>
            <a:ext cx="13833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38BD92D-08FF-4973-8C4D-558A8C86B87D}"/>
              </a:ext>
            </a:extLst>
          </p:cNvPr>
          <p:cNvSpPr txBox="1"/>
          <p:nvPr/>
        </p:nvSpPr>
        <p:spPr>
          <a:xfrm>
            <a:off x="1124646" y="4910124"/>
            <a:ext cx="9929692" cy="1200329"/>
          </a:xfrm>
          <a:prstGeom prst="rect">
            <a:avLst/>
          </a:prstGeom>
          <a:solidFill>
            <a:srgbClr val="CEEBEA"/>
          </a:solidFill>
        </p:spPr>
        <p:txBody>
          <a:bodyPr wrap="square" rtlCol="0">
            <a:spAutoFit/>
          </a:bodyPr>
          <a:lstStyle/>
          <a:p>
            <a:pPr algn="just"/>
            <a:r>
              <a:rPr lang="en-US" sz="3600">
                <a:ea typeface="Arial-Rounded" pitchFamily="34" charset="0"/>
                <a:cs typeface="Arial-Rounded" pitchFamily="34" charset="0"/>
              </a:rPr>
              <a:t>Khi thấy cánh cam bị thương, </a:t>
            </a:r>
            <a:r>
              <a:rPr lang="en-US" sz="3600">
                <a:solidFill>
                  <a:srgbClr val="FF0000"/>
                </a:solidFill>
                <a:ea typeface="Arial-Rounded" pitchFamily="34" charset="0"/>
                <a:cs typeface="Arial-Rounded" pitchFamily="34" charset="0"/>
              </a:rPr>
              <a:t>Bống </a:t>
            </a:r>
            <a:r>
              <a:rPr lang="en-US" sz="3600">
                <a:solidFill>
                  <a:srgbClr val="FF0000"/>
                </a:solidFill>
                <a:latin typeface="Arial" panose="020B0604020202020204" pitchFamily="34" charset="0"/>
                <a:cs typeface="Arial" panose="020B0604020202020204" pitchFamily="34" charset="0"/>
              </a:rPr>
              <a:t>đặt cánh cam vào một chiếc lọ nhỏ đựng đầy cỏ</a:t>
            </a:r>
            <a:r>
              <a:rPr lang="en-US" sz="3600">
                <a:latin typeface="+mj-lt"/>
                <a:ea typeface="Arial-Rounded" pitchFamily="34" charset="0"/>
                <a:cs typeface="Arial-Rounded" pitchFamily="34" charset="0"/>
              </a:rPr>
              <a:t>.</a:t>
            </a:r>
            <a:endParaRPr lang="en-US" sz="3600">
              <a:solidFill>
                <a:schemeClr val="tx1"/>
              </a:solidFill>
              <a:latin typeface="+mj-lt"/>
              <a:ea typeface="Arial-Rounded" pitchFamily="34" charset="0"/>
              <a:cs typeface="Arial-Rounded" pitchFamily="34" charset="0"/>
            </a:endParaRPr>
          </a:p>
        </p:txBody>
      </p:sp>
    </p:spTree>
    <p:extLst>
      <p:ext uri="{BB962C8B-B14F-4D97-AF65-F5344CB8AC3E}">
        <p14:creationId xmlns:p14="http://schemas.microsoft.com/office/powerpoint/2010/main" val="19956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440495" y="388239"/>
            <a:ext cx="10850338" cy="729710"/>
            <a:chOff x="294783" y="915918"/>
            <a:chExt cx="10877248"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974486"/>
              <a:ext cx="10092732" cy="647935"/>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a. Bống chăm sóc cánh cam như thế nào? </a:t>
              </a:r>
            </a:p>
          </p:txBody>
        </p:sp>
      </p:grpSp>
      <p:sp>
        <p:nvSpPr>
          <p:cNvPr id="13" name="TextBox 12">
            <a:extLst>
              <a:ext uri="{FF2B5EF4-FFF2-40B4-BE49-F238E27FC236}">
                <a16:creationId xmlns:a16="http://schemas.microsoft.com/office/drawing/2014/main" id="{F0C0788D-46CD-410C-8D28-D4DD6F710C7C}"/>
              </a:ext>
            </a:extLst>
          </p:cNvPr>
          <p:cNvSpPr txBox="1"/>
          <p:nvPr/>
        </p:nvSpPr>
        <p:spPr>
          <a:xfrm>
            <a:off x="1246705" y="5399609"/>
            <a:ext cx="9929692" cy="646331"/>
          </a:xfrm>
          <a:prstGeom prst="rect">
            <a:avLst/>
          </a:prstGeom>
          <a:solidFill>
            <a:srgbClr val="CEEBEA"/>
          </a:solidFill>
        </p:spPr>
        <p:txBody>
          <a:bodyPr wrap="square" rtlCol="0">
            <a:spAutoFit/>
          </a:bodyPr>
          <a:lstStyle/>
          <a:p>
            <a:pPr algn="just"/>
            <a:r>
              <a:rPr lang="en-US" sz="3600">
                <a:ea typeface="Arial-Rounded" pitchFamily="34" charset="0"/>
                <a:cs typeface="Arial-Rounded" pitchFamily="34" charset="0"/>
              </a:rPr>
              <a:t>Bống chăm sóc cánh cam </a:t>
            </a:r>
            <a:r>
              <a:rPr lang="en-US" sz="3600">
                <a:solidFill>
                  <a:srgbClr val="FF0000"/>
                </a:solidFill>
                <a:ea typeface="Arial-Rounded" pitchFamily="34" charset="0"/>
                <a:cs typeface="Arial-Rounded" pitchFamily="34" charset="0"/>
              </a:rPr>
              <a:t>rất cẩn thận</a:t>
            </a:r>
            <a:r>
              <a:rPr lang="en-US" sz="3600">
                <a:ea typeface="Arial-Rounded" pitchFamily="34" charset="0"/>
                <a:cs typeface="Arial-Rounded" pitchFamily="34" charset="0"/>
              </a:rPr>
              <a:t>.</a:t>
            </a:r>
            <a:endParaRPr lang="en-US" sz="3600">
              <a:solidFill>
                <a:schemeClr val="tx1"/>
              </a:solidFill>
              <a:latin typeface="+mj-lt"/>
              <a:ea typeface="Arial-Rounded" pitchFamily="34" charset="0"/>
              <a:cs typeface="Arial-Rounded" pitchFamily="34" charset="0"/>
            </a:endParaRPr>
          </a:p>
        </p:txBody>
      </p:sp>
      <p:sp>
        <p:nvSpPr>
          <p:cNvPr id="12" name="TextBox 11">
            <a:extLst>
              <a:ext uri="{FF2B5EF4-FFF2-40B4-BE49-F238E27FC236}">
                <a16:creationId xmlns:a16="http://schemas.microsoft.com/office/drawing/2014/main" id="{9EEAEB89-10FD-4B26-ADCF-A481CA0072DF}"/>
              </a:ext>
            </a:extLst>
          </p:cNvPr>
          <p:cNvSpPr txBox="1"/>
          <p:nvPr/>
        </p:nvSpPr>
        <p:spPr>
          <a:xfrm>
            <a:off x="1132269" y="1582137"/>
            <a:ext cx="10158564" cy="3416320"/>
          </a:xfrm>
          <a:prstGeom prst="rect">
            <a:avLst/>
          </a:prstGeom>
          <a:noFill/>
        </p:spPr>
        <p:txBody>
          <a:bodyPr wrap="square">
            <a:spAutoFit/>
          </a:bodyPr>
          <a:lstStyle/>
          <a:p>
            <a:pPr algn="just"/>
            <a:r>
              <a:rPr lang="en-US" sz="36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p:txBody>
      </p:sp>
      <p:cxnSp>
        <p:nvCxnSpPr>
          <p:cNvPr id="16" name="Straight Connector 15">
            <a:extLst>
              <a:ext uri="{FF2B5EF4-FFF2-40B4-BE49-F238E27FC236}">
                <a16:creationId xmlns:a16="http://schemas.microsoft.com/office/drawing/2014/main" id="{8DBCBED7-7F77-46E3-A63D-086A5EE3F82B}"/>
              </a:ext>
            </a:extLst>
          </p:cNvPr>
          <p:cNvCxnSpPr>
            <a:cxnSpLocks/>
          </p:cNvCxnSpPr>
          <p:nvPr/>
        </p:nvCxnSpPr>
        <p:spPr>
          <a:xfrm>
            <a:off x="2676995" y="3804558"/>
            <a:ext cx="84917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29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8408" y="59407"/>
            <a:ext cx="10850338" cy="1258752"/>
            <a:chOff x="294783" y="915918"/>
            <a:chExt cx="10877248" cy="1261874"/>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974486"/>
              <a:ext cx="10092732"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b. Câu văn nào cho em biết Bống chăm sóc cánh cam rất cẩn thận?</a:t>
              </a:r>
            </a:p>
          </p:txBody>
        </p:sp>
      </p:grpSp>
      <p:sp>
        <p:nvSpPr>
          <p:cNvPr id="13" name="TextBox 12">
            <a:extLst>
              <a:ext uri="{FF2B5EF4-FFF2-40B4-BE49-F238E27FC236}">
                <a16:creationId xmlns:a16="http://schemas.microsoft.com/office/drawing/2014/main" id="{F0C0788D-46CD-410C-8D28-D4DD6F710C7C}"/>
              </a:ext>
            </a:extLst>
          </p:cNvPr>
          <p:cNvSpPr txBox="1"/>
          <p:nvPr/>
        </p:nvSpPr>
        <p:spPr>
          <a:xfrm>
            <a:off x="1043072" y="4915857"/>
            <a:ext cx="10733511" cy="1754326"/>
          </a:xfrm>
          <a:prstGeom prst="rect">
            <a:avLst/>
          </a:prstGeom>
          <a:solidFill>
            <a:srgbClr val="CEEBEA"/>
          </a:solidFill>
        </p:spPr>
        <p:txBody>
          <a:bodyPr wrap="square" rtlCol="0">
            <a:spAutoFit/>
          </a:bodyPr>
          <a:lstStyle/>
          <a:p>
            <a:pPr algn="just"/>
            <a:r>
              <a:rPr lang="en-US" sz="3600">
                <a:ea typeface="Arial-Rounded" pitchFamily="34" charset="0"/>
                <a:cs typeface="Arial-Rounded" pitchFamily="34" charset="0"/>
              </a:rPr>
              <a:t>Câu văn cho em biết Bống chăm sóc cánh cam rất cẩn thận là: </a:t>
            </a:r>
            <a:r>
              <a:rPr lang="en-US" sz="3600">
                <a:solidFill>
                  <a:srgbClr val="FF0000"/>
                </a:solidFill>
                <a:latin typeface="Arial" panose="020B0604020202020204" pitchFamily="34" charset="0"/>
                <a:cs typeface="Arial" panose="020B0604020202020204" pitchFamily="34" charset="0"/>
              </a:rPr>
              <a:t>Hằng ngày, em đều bỏ vào chiếc lọ một chút nước và những ngọn cỏ xanh non.</a:t>
            </a:r>
            <a:endParaRPr lang="en-US" sz="3600">
              <a:solidFill>
                <a:srgbClr val="FF0000"/>
              </a:solidFill>
              <a:latin typeface="+mj-lt"/>
              <a:ea typeface="Arial-Rounded" pitchFamily="34" charset="0"/>
              <a:cs typeface="Arial-Rounded" pitchFamily="34" charset="0"/>
            </a:endParaRPr>
          </a:p>
        </p:txBody>
      </p:sp>
      <p:sp>
        <p:nvSpPr>
          <p:cNvPr id="12" name="TextBox 11">
            <a:extLst>
              <a:ext uri="{FF2B5EF4-FFF2-40B4-BE49-F238E27FC236}">
                <a16:creationId xmlns:a16="http://schemas.microsoft.com/office/drawing/2014/main" id="{9EEAEB89-10FD-4B26-ADCF-A481CA0072DF}"/>
              </a:ext>
            </a:extLst>
          </p:cNvPr>
          <p:cNvSpPr txBox="1"/>
          <p:nvPr/>
        </p:nvSpPr>
        <p:spPr>
          <a:xfrm>
            <a:off x="1132269" y="1255557"/>
            <a:ext cx="10158564" cy="3416320"/>
          </a:xfrm>
          <a:prstGeom prst="rect">
            <a:avLst/>
          </a:prstGeom>
          <a:noFill/>
        </p:spPr>
        <p:txBody>
          <a:bodyPr wrap="square">
            <a:spAutoFit/>
          </a:bodyPr>
          <a:lstStyle/>
          <a:p>
            <a:pPr algn="just"/>
            <a:r>
              <a:rPr lang="en-US" sz="36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p:txBody>
      </p:sp>
      <p:cxnSp>
        <p:nvCxnSpPr>
          <p:cNvPr id="14" name="Straight Connector 13">
            <a:extLst>
              <a:ext uri="{FF2B5EF4-FFF2-40B4-BE49-F238E27FC236}">
                <a16:creationId xmlns:a16="http://schemas.microsoft.com/office/drawing/2014/main" id="{E31B8535-147F-47A3-887C-A854C3F69CC0}"/>
              </a:ext>
            </a:extLst>
          </p:cNvPr>
          <p:cNvCxnSpPr>
            <a:cxnSpLocks/>
          </p:cNvCxnSpPr>
          <p:nvPr/>
        </p:nvCxnSpPr>
        <p:spPr>
          <a:xfrm>
            <a:off x="1246705" y="4016821"/>
            <a:ext cx="992204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5F9569-5F8B-4B51-9490-3BA969E84016}"/>
              </a:ext>
            </a:extLst>
          </p:cNvPr>
          <p:cNvCxnSpPr>
            <a:cxnSpLocks/>
          </p:cNvCxnSpPr>
          <p:nvPr/>
        </p:nvCxnSpPr>
        <p:spPr>
          <a:xfrm>
            <a:off x="1246705" y="4544778"/>
            <a:ext cx="69502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83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8359194-3078-42B6-AD18-07FE70520A4A}"/>
              </a:ext>
            </a:extLst>
          </p:cNvPr>
          <p:cNvPicPr>
            <a:picLocks noChangeAspect="1"/>
          </p:cNvPicPr>
          <p:nvPr/>
        </p:nvPicPr>
        <p:blipFill>
          <a:blip r:embed="rId4"/>
          <a:stretch>
            <a:fillRect/>
          </a:stretch>
        </p:blipFill>
        <p:spPr>
          <a:xfrm>
            <a:off x="3753542" y="668433"/>
            <a:ext cx="6845803" cy="5172061"/>
          </a:xfrm>
          <a:prstGeom prst="rect">
            <a:avLst/>
          </a:prstGeom>
        </p:spPr>
      </p:pic>
      <p:pic>
        <p:nvPicPr>
          <p:cNvPr id="3" name="Picture 2">
            <a:extLst>
              <a:ext uri="{FF2B5EF4-FFF2-40B4-BE49-F238E27FC236}">
                <a16:creationId xmlns:a16="http://schemas.microsoft.com/office/drawing/2014/main" id="{CE763278-C313-4EDF-987E-F22E218375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0" y="65048"/>
            <a:ext cx="12161833" cy="6839830"/>
          </a:xfrm>
          <a:prstGeom prst="rect">
            <a:avLst/>
          </a:prstGeom>
        </p:spPr>
      </p:pic>
      <p:pic>
        <p:nvPicPr>
          <p:cNvPr id="4" name="1b" descr="A close up of a logo&#10;&#10;Description generated with high confidence">
            <a:extLst>
              <a:ext uri="{FF2B5EF4-FFF2-40B4-BE49-F238E27FC236}">
                <a16:creationId xmlns:a16="http://schemas.microsoft.com/office/drawing/2014/main" id="{BB610790-D290-419E-AF66-8F78EE25E9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6575" y="1016492"/>
            <a:ext cx="3211003" cy="2237972"/>
          </a:xfrm>
          <a:prstGeom prst="rect">
            <a:avLst/>
          </a:prstGeom>
        </p:spPr>
      </p:pic>
      <p:pic>
        <p:nvPicPr>
          <p:cNvPr id="5" name="2b">
            <a:extLst>
              <a:ext uri="{FF2B5EF4-FFF2-40B4-BE49-F238E27FC236}">
                <a16:creationId xmlns:a16="http://schemas.microsoft.com/office/drawing/2014/main" id="{D91F0E31-F505-45CC-A500-C8C2CBDA9A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8795" y="1144858"/>
            <a:ext cx="3204921" cy="2250135"/>
          </a:xfrm>
          <a:prstGeom prst="rect">
            <a:avLst/>
          </a:prstGeom>
        </p:spPr>
      </p:pic>
      <p:pic>
        <p:nvPicPr>
          <p:cNvPr id="6" name="3b">
            <a:extLst>
              <a:ext uri="{FF2B5EF4-FFF2-40B4-BE49-F238E27FC236}">
                <a16:creationId xmlns:a16="http://schemas.microsoft.com/office/drawing/2014/main" id="{014C4854-1F24-4C12-B5D7-588DEDA035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7683" y="3415228"/>
            <a:ext cx="3186678" cy="2219728"/>
          </a:xfrm>
          <a:prstGeom prst="rect">
            <a:avLst/>
          </a:prstGeom>
        </p:spPr>
      </p:pic>
      <p:pic>
        <p:nvPicPr>
          <p:cNvPr id="7" name="4b" descr="A close up of a logo&#10;&#10;Description generated with high confidence">
            <a:extLst>
              <a:ext uri="{FF2B5EF4-FFF2-40B4-BE49-F238E27FC236}">
                <a16:creationId xmlns:a16="http://schemas.microsoft.com/office/drawing/2014/main" id="{CC6EF77F-72C1-432E-A9A4-5E262484B3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13251" y="3409508"/>
            <a:ext cx="3168433" cy="2219728"/>
          </a:xfrm>
          <a:prstGeom prst="rect">
            <a:avLst/>
          </a:prstGeom>
        </p:spPr>
      </p:pic>
      <p:pic>
        <p:nvPicPr>
          <p:cNvPr id="8" name="1a">
            <a:hlinkClick r:id="rId10" action="ppaction://hlinksldjump"/>
            <a:extLst>
              <a:ext uri="{FF2B5EF4-FFF2-40B4-BE49-F238E27FC236}">
                <a16:creationId xmlns:a16="http://schemas.microsoft.com/office/drawing/2014/main" id="{8AF76E6A-287A-4FCE-9172-43EA65468B4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67826" y="1080859"/>
            <a:ext cx="3204921" cy="2306572"/>
          </a:xfrm>
          <a:prstGeom prst="rect">
            <a:avLst/>
          </a:prstGeom>
        </p:spPr>
      </p:pic>
      <p:pic>
        <p:nvPicPr>
          <p:cNvPr id="9" name="2a">
            <a:hlinkClick r:id="rId12" action="ppaction://hlinksldjump"/>
            <a:extLst>
              <a:ext uri="{FF2B5EF4-FFF2-40B4-BE49-F238E27FC236}">
                <a16:creationId xmlns:a16="http://schemas.microsoft.com/office/drawing/2014/main" id="{DD20E236-853F-4DAB-9F1C-A4D9EDB1362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76444" y="1130234"/>
            <a:ext cx="3197273" cy="2299368"/>
          </a:xfrm>
          <a:prstGeom prst="rect">
            <a:avLst/>
          </a:prstGeom>
        </p:spPr>
      </p:pic>
      <p:pic>
        <p:nvPicPr>
          <p:cNvPr id="10" name="3a">
            <a:hlinkClick r:id="rId14" action="ppaction://hlinksldjump"/>
            <a:extLst>
              <a:ext uri="{FF2B5EF4-FFF2-40B4-BE49-F238E27FC236}">
                <a16:creationId xmlns:a16="http://schemas.microsoft.com/office/drawing/2014/main" id="{6958605E-82BB-4633-BA1A-5FE3B2AF2D1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89461" y="3382278"/>
            <a:ext cx="3168433" cy="2285625"/>
          </a:xfrm>
          <a:prstGeom prst="rect">
            <a:avLst/>
          </a:prstGeom>
        </p:spPr>
      </p:pic>
      <p:pic>
        <p:nvPicPr>
          <p:cNvPr id="11" name="4a">
            <a:hlinkClick r:id="rId16" action="ppaction://hlinksldjump"/>
            <a:extLst>
              <a:ext uri="{FF2B5EF4-FFF2-40B4-BE49-F238E27FC236}">
                <a16:creationId xmlns:a16="http://schemas.microsoft.com/office/drawing/2014/main" id="{2FCE912D-BE94-4A90-8A79-567F06A1F96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49322" y="3367964"/>
            <a:ext cx="3165607" cy="2302813"/>
          </a:xfrm>
          <a:prstGeom prst="rect">
            <a:avLst/>
          </a:prstGeom>
        </p:spPr>
      </p:pic>
      <p:pic>
        <p:nvPicPr>
          <p:cNvPr id="13" name="buom" descr="A insect on the ground&#10;&#10;Description generated with high confidence">
            <a:extLst>
              <a:ext uri="{FF2B5EF4-FFF2-40B4-BE49-F238E27FC236}">
                <a16:creationId xmlns:a16="http://schemas.microsoft.com/office/drawing/2014/main" id="{633BA60B-A834-4BA0-9477-2FB9465B37F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770510">
            <a:off x="1830841" y="2495841"/>
            <a:ext cx="961530" cy="921145"/>
          </a:xfrm>
          <a:prstGeom prst="rect">
            <a:avLst/>
          </a:prstGeom>
        </p:spPr>
      </p:pic>
      <p:pic>
        <p:nvPicPr>
          <p:cNvPr id="14" name="Picture 13">
            <a:extLst>
              <a:ext uri="{FF2B5EF4-FFF2-40B4-BE49-F238E27FC236}">
                <a16:creationId xmlns:a16="http://schemas.microsoft.com/office/drawing/2014/main" id="{3269E7C5-4EA5-4C44-AA00-1B2105BB828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39608" y="4931201"/>
            <a:ext cx="505037" cy="505037"/>
          </a:xfrm>
          <a:prstGeom prst="rect">
            <a:avLst/>
          </a:prstGeom>
        </p:spPr>
      </p:pic>
      <p:pic>
        <p:nvPicPr>
          <p:cNvPr id="15" name="Picture 14">
            <a:extLst>
              <a:ext uri="{FF2B5EF4-FFF2-40B4-BE49-F238E27FC236}">
                <a16:creationId xmlns:a16="http://schemas.microsoft.com/office/drawing/2014/main" id="{2534BD2E-90FC-49F3-AC62-E2293F519BB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78152" y="152741"/>
            <a:ext cx="866494" cy="642649"/>
          </a:xfrm>
          <a:prstGeom prst="rect">
            <a:avLst/>
          </a:prstGeom>
        </p:spPr>
      </p:pic>
      <p:pic>
        <p:nvPicPr>
          <p:cNvPr id="16" name="Picture 15">
            <a:hlinkClick r:id="rId21" action="ppaction://hlinksldjump"/>
            <a:extLst>
              <a:ext uri="{FF2B5EF4-FFF2-40B4-BE49-F238E27FC236}">
                <a16:creationId xmlns:a16="http://schemas.microsoft.com/office/drawing/2014/main" id="{490A87E2-6F22-4B14-A9C6-16CD95B0AB62}"/>
              </a:ext>
            </a:extLst>
          </p:cNvPr>
          <p:cNvPicPr>
            <a:picLocks noChangeAspect="1"/>
          </p:cNvPicPr>
          <p:nvPr/>
        </p:nvPicPr>
        <p:blipFill rotWithShape="1">
          <a:blip r:embed="rId22">
            <a:extLst>
              <a:ext uri="{28A0092B-C50C-407E-A947-70E740481C1C}">
                <a14:useLocalDpi xmlns:a14="http://schemas.microsoft.com/office/drawing/2010/main" val="0"/>
              </a:ext>
            </a:extLst>
          </a:blip>
          <a:srcRect t="10052" b="11202"/>
          <a:stretch/>
        </p:blipFill>
        <p:spPr>
          <a:xfrm>
            <a:off x="7331360" y="6217118"/>
            <a:ext cx="1502521" cy="556784"/>
          </a:xfrm>
          <a:prstGeom prst="rect">
            <a:avLst/>
          </a:prstGeom>
        </p:spPr>
      </p:pic>
      <p:pic>
        <p:nvPicPr>
          <p:cNvPr id="17" name="Picture 16"/>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484899" y="5548410"/>
            <a:ext cx="1216184" cy="1292195"/>
          </a:xfrm>
          <a:prstGeom prst="rect">
            <a:avLst/>
          </a:prstGeom>
        </p:spPr>
      </p:pic>
      <p:pic>
        <p:nvPicPr>
          <p:cNvPr id="18" name="Picture 1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647146" y="5435019"/>
            <a:ext cx="1216184" cy="1292195"/>
          </a:xfrm>
          <a:prstGeom prst="rect">
            <a:avLst/>
          </a:prstGeom>
        </p:spPr>
      </p:pic>
      <p:pic>
        <p:nvPicPr>
          <p:cNvPr id="19" name="Picture 1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78421" y="289493"/>
            <a:ext cx="1143227" cy="1292195"/>
          </a:xfrm>
          <a:prstGeom prst="rect">
            <a:avLst/>
          </a:prstGeom>
        </p:spPr>
      </p:pic>
      <p:pic>
        <p:nvPicPr>
          <p:cNvPr id="20" name="Picture 1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864638" y="292949"/>
            <a:ext cx="1143227" cy="1292195"/>
          </a:xfrm>
          <a:prstGeom prst="rect">
            <a:avLst/>
          </a:prstGeom>
        </p:spPr>
      </p:pic>
    </p:spTree>
    <p:extLst>
      <p:ext uri="{BB962C8B-B14F-4D97-AF65-F5344CB8AC3E}">
        <p14:creationId xmlns:p14="http://schemas.microsoft.com/office/powerpoint/2010/main" val="40437305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5"/>
                                        </p:tgtEl>
                                      </p:cBhvr>
                                    </p:animEffect>
                                    <p:set>
                                      <p:cBhvr>
                                        <p:cTn id="61" dur="1" fill="hold">
                                          <p:stCondLst>
                                            <p:cond delay="499"/>
                                          </p:stCondLst>
                                        </p:cTn>
                                        <p:tgtEl>
                                          <p:spTgt spid="5"/>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6"/>
                                        </p:tgtEl>
                                      </p:cBhvr>
                                    </p:animEffect>
                                    <p:set>
                                      <p:cBhvr>
                                        <p:cTn id="64" dur="1" fill="hold">
                                          <p:stCondLst>
                                            <p:cond delay="499"/>
                                          </p:stCondLst>
                                        </p:cTn>
                                        <p:tgtEl>
                                          <p:spTgt spid="6"/>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7"/>
                                        </p:tgtEl>
                                      </p:cBhvr>
                                    </p:animEffect>
                                    <p:set>
                                      <p:cBhvr>
                                        <p:cTn id="67" dur="1" fill="hold">
                                          <p:stCondLst>
                                            <p:cond delay="499"/>
                                          </p:stCondLst>
                                        </p:cTn>
                                        <p:tgtEl>
                                          <p:spTgt spid="7"/>
                                        </p:tgtEl>
                                        <p:attrNameLst>
                                          <p:attrName>style.visibility</p:attrName>
                                        </p:attrNameLst>
                                      </p:cBhvr>
                                      <p:to>
                                        <p:strVal val="hidden"/>
                                      </p:to>
                                    </p:set>
                                  </p:childTnLst>
                                </p:cTn>
                              </p:par>
                              <p:par>
                                <p:cTn id="68" presetID="32" presetClass="emph" presetSubtype="0" repeatCount="indefinite" fill="hold" nodeType="withEffect">
                                  <p:stCondLst>
                                    <p:cond delay="0"/>
                                  </p:stCondLst>
                                  <p:childTnLst>
                                    <p:animRot by="120000">
                                      <p:cBhvr>
                                        <p:cTn id="69" dur="100" fill="hold">
                                          <p:stCondLst>
                                            <p:cond delay="0"/>
                                          </p:stCondLst>
                                        </p:cTn>
                                        <p:tgtEl>
                                          <p:spTgt spid="16"/>
                                        </p:tgtEl>
                                        <p:attrNameLst>
                                          <p:attrName>r</p:attrName>
                                        </p:attrNameLst>
                                      </p:cBhvr>
                                    </p:animRot>
                                    <p:animRot by="-240000">
                                      <p:cBhvr>
                                        <p:cTn id="70" dur="200" fill="hold">
                                          <p:stCondLst>
                                            <p:cond delay="200"/>
                                          </p:stCondLst>
                                        </p:cTn>
                                        <p:tgtEl>
                                          <p:spTgt spid="16"/>
                                        </p:tgtEl>
                                        <p:attrNameLst>
                                          <p:attrName>r</p:attrName>
                                        </p:attrNameLst>
                                      </p:cBhvr>
                                    </p:animRot>
                                    <p:animRot by="240000">
                                      <p:cBhvr>
                                        <p:cTn id="71" dur="200" fill="hold">
                                          <p:stCondLst>
                                            <p:cond delay="400"/>
                                          </p:stCondLst>
                                        </p:cTn>
                                        <p:tgtEl>
                                          <p:spTgt spid="16"/>
                                        </p:tgtEl>
                                        <p:attrNameLst>
                                          <p:attrName>r</p:attrName>
                                        </p:attrNameLst>
                                      </p:cBhvr>
                                    </p:animRot>
                                    <p:animRot by="-240000">
                                      <p:cBhvr>
                                        <p:cTn id="72" dur="200" fill="hold">
                                          <p:stCondLst>
                                            <p:cond delay="600"/>
                                          </p:stCondLst>
                                        </p:cTn>
                                        <p:tgtEl>
                                          <p:spTgt spid="16"/>
                                        </p:tgtEl>
                                        <p:attrNameLst>
                                          <p:attrName>r</p:attrName>
                                        </p:attrNameLst>
                                      </p:cBhvr>
                                    </p:animRot>
                                    <p:animRot by="120000">
                                      <p:cBhvr>
                                        <p:cTn id="73" dur="200" fill="hold">
                                          <p:stCondLst>
                                            <p:cond delay="800"/>
                                          </p:stCondLst>
                                        </p:cTn>
                                        <p:tgtEl>
                                          <p:spTgt spid="16"/>
                                        </p:tgtEl>
                                        <p:attrNameLst>
                                          <p:attrName>r</p:attrName>
                                        </p:attrNameLst>
                                      </p:cBhvr>
                                    </p:animRot>
                                  </p:childTnLst>
                                </p:cTn>
                              </p:par>
                            </p:childTnLst>
                          </p:cTn>
                        </p:par>
                      </p:childTnLst>
                    </p:cTn>
                  </p:par>
                </p:childTnLst>
              </p:cTn>
              <p:nextCondLst>
                <p:cond evt="onClick" delay="0">
                  <p:tgtEl>
                    <p:spTgt spid="1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732832" y="346648"/>
            <a:ext cx="11525021" cy="729710"/>
            <a:chOff x="294783" y="915918"/>
            <a:chExt cx="11553604"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Vì sao Bống thả cánh cam đi?</a:t>
              </a:r>
            </a:p>
          </p:txBody>
        </p:sp>
      </p:grpSp>
      <p:sp>
        <p:nvSpPr>
          <p:cNvPr id="14" name="TextBox 13">
            <a:extLst>
              <a:ext uri="{FF2B5EF4-FFF2-40B4-BE49-F238E27FC236}">
                <a16:creationId xmlns:a16="http://schemas.microsoft.com/office/drawing/2014/main" id="{451C0419-82C5-4DBA-9637-E4364A5C790A}"/>
              </a:ext>
            </a:extLst>
          </p:cNvPr>
          <p:cNvSpPr txBox="1"/>
          <p:nvPr/>
        </p:nvSpPr>
        <p:spPr>
          <a:xfrm>
            <a:off x="1518557" y="1198560"/>
            <a:ext cx="9829799" cy="2554545"/>
          </a:xfrm>
          <a:prstGeom prst="rect">
            <a:avLst/>
          </a:prstGeom>
          <a:noFill/>
        </p:spPr>
        <p:txBody>
          <a:bodyPr wrap="square">
            <a:spAutoFit/>
          </a:bodyPr>
          <a:lstStyle/>
          <a:p>
            <a:pPr algn="just"/>
            <a:r>
              <a:rPr lang="en-US" sz="3200">
                <a:latin typeface="Arial" panose="020B0604020202020204" pitchFamily="34" charset="0"/>
                <a:ea typeface="Arial-Rounded" panose="020B0500000000000000" pitchFamily="34" charset="0"/>
                <a:cs typeface="Arial" panose="020B0604020202020204" pitchFamily="34" charset="0"/>
              </a:rPr>
              <a:t>   </a:t>
            </a:r>
            <a:r>
              <a:rPr lang="en-US" sz="3200">
                <a:latin typeface="Arial" panose="020B0604020202020204" pitchFamily="34" charset="0"/>
                <a:cs typeface="Arial" panose="020B0604020202020204" pitchFamily="34" charset="0"/>
              </a:rPr>
              <a:t>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p:txBody>
      </p:sp>
      <p:sp>
        <p:nvSpPr>
          <p:cNvPr id="18" name="TextBox 17">
            <a:extLst>
              <a:ext uri="{FF2B5EF4-FFF2-40B4-BE49-F238E27FC236}">
                <a16:creationId xmlns:a16="http://schemas.microsoft.com/office/drawing/2014/main" id="{98D0C0BB-998C-4820-837F-0B87C2356303}"/>
              </a:ext>
            </a:extLst>
          </p:cNvPr>
          <p:cNvSpPr txBox="1"/>
          <p:nvPr/>
        </p:nvSpPr>
        <p:spPr>
          <a:xfrm>
            <a:off x="1632857" y="4618484"/>
            <a:ext cx="9601200" cy="1569660"/>
          </a:xfrm>
          <a:prstGeom prst="rect">
            <a:avLst/>
          </a:prstGeom>
          <a:solidFill>
            <a:srgbClr val="CEEBEA"/>
          </a:solidFill>
        </p:spPr>
        <p:txBody>
          <a:bodyPr wrap="square" rtlCol="0">
            <a:spAutoFit/>
          </a:bodyPr>
          <a:lstStyle/>
          <a:p>
            <a:pPr algn="just"/>
            <a:r>
              <a:rPr lang="en-US" sz="3200">
                <a:latin typeface="Arial" panose="020B0604020202020204" pitchFamily="34" charset="0"/>
                <a:ea typeface="Arial-Rounded" panose="020B0500000000000000" pitchFamily="34" charset="0"/>
                <a:cs typeface="Arial" panose="020B0604020202020204" pitchFamily="34" charset="0"/>
              </a:rPr>
              <a:t>Bống thả cánh cam đi vì: </a:t>
            </a:r>
            <a:r>
              <a:rPr lang="en-US" sz="3200">
                <a:solidFill>
                  <a:srgbClr val="FF0000"/>
                </a:solidFill>
                <a:latin typeface="Arial" panose="020B0604020202020204" pitchFamily="34" charset="0"/>
                <a:cs typeface="Arial" panose="020B0604020202020204" pitchFamily="34" charset="0"/>
              </a:rPr>
              <a:t>Bống cảm thấy cánh cam có vẻ ngơ ngác không vui. Bống đoán chắc chú nhớ nhà và nhớ bạn bè</a:t>
            </a:r>
            <a:r>
              <a:rPr lang="en-US" sz="3200">
                <a:solidFill>
                  <a:srgbClr val="FF0000"/>
                </a:solidFill>
                <a:latin typeface="Arial" panose="020B0604020202020204" pitchFamily="34" charset="0"/>
                <a:ea typeface="Arial-Rounded" panose="020B0500000000000000" pitchFamily="34" charset="0"/>
                <a:cs typeface="Arial" panose="020B0604020202020204" pitchFamily="34" charset="0"/>
              </a:rPr>
              <a:t>.</a:t>
            </a:r>
            <a:endParaRPr lang="en-US" sz="3200">
              <a:solidFill>
                <a:srgbClr val="FF0000"/>
              </a:solidFill>
              <a:latin typeface="+mj-lt"/>
              <a:ea typeface="Arial-Rounded" pitchFamily="34" charset="0"/>
              <a:cs typeface="Arial-Rounded" pitchFamily="34" charset="0"/>
            </a:endParaRPr>
          </a:p>
        </p:txBody>
      </p:sp>
      <p:cxnSp>
        <p:nvCxnSpPr>
          <p:cNvPr id="13" name="Straight Connector 12">
            <a:extLst>
              <a:ext uri="{FF2B5EF4-FFF2-40B4-BE49-F238E27FC236}">
                <a16:creationId xmlns:a16="http://schemas.microsoft.com/office/drawing/2014/main" id="{74C2B4A3-D690-468C-8B32-A6752A14C38A}"/>
              </a:ext>
            </a:extLst>
          </p:cNvPr>
          <p:cNvCxnSpPr>
            <a:cxnSpLocks/>
          </p:cNvCxnSpPr>
          <p:nvPr/>
        </p:nvCxnSpPr>
        <p:spPr>
          <a:xfrm>
            <a:off x="1899848" y="1714492"/>
            <a:ext cx="93342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0005AF5-C3D7-4CE5-A559-6158D4431D52}"/>
              </a:ext>
            </a:extLst>
          </p:cNvPr>
          <p:cNvCxnSpPr>
            <a:cxnSpLocks/>
          </p:cNvCxnSpPr>
          <p:nvPr/>
        </p:nvCxnSpPr>
        <p:spPr>
          <a:xfrm>
            <a:off x="1600199" y="2177134"/>
            <a:ext cx="852351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41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955FC3-95B7-42E7-A952-1FAF6032B9F2}"/>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3" name="Group 2">
            <a:extLst>
              <a:ext uri="{FF2B5EF4-FFF2-40B4-BE49-F238E27FC236}">
                <a16:creationId xmlns:a16="http://schemas.microsoft.com/office/drawing/2014/main" id="{F536A8A1-E4CD-45CB-80D9-65C149C417CE}"/>
              </a:ext>
            </a:extLst>
          </p:cNvPr>
          <p:cNvGrpSpPr/>
          <p:nvPr/>
        </p:nvGrpSpPr>
        <p:grpSpPr>
          <a:xfrm>
            <a:off x="900203" y="284843"/>
            <a:ext cx="10361431" cy="1282700"/>
            <a:chOff x="294783" y="915918"/>
            <a:chExt cx="10387128" cy="1285882"/>
          </a:xfrm>
        </p:grpSpPr>
        <p:grpSp>
          <p:nvGrpSpPr>
            <p:cNvPr id="4" name="Group 3">
              <a:extLst>
                <a:ext uri="{FF2B5EF4-FFF2-40B4-BE49-F238E27FC236}">
                  <a16:creationId xmlns:a16="http://schemas.microsoft.com/office/drawing/2014/main" id="{71B814C3-FBDE-4AE9-BD6F-3C20F10DBC2A}"/>
                </a:ext>
              </a:extLst>
            </p:cNvPr>
            <p:cNvGrpSpPr/>
            <p:nvPr/>
          </p:nvGrpSpPr>
          <p:grpSpPr>
            <a:xfrm>
              <a:off x="294783" y="915918"/>
              <a:ext cx="758018" cy="731520"/>
              <a:chOff x="3065608" y="1727884"/>
              <a:chExt cx="1240358" cy="1188720"/>
            </a:xfrm>
          </p:grpSpPr>
          <p:sp>
            <p:nvSpPr>
              <p:cNvPr id="6" name="Google Shape;418;p36">
                <a:extLst>
                  <a:ext uri="{FF2B5EF4-FFF2-40B4-BE49-F238E27FC236}">
                    <a16:creationId xmlns:a16="http://schemas.microsoft.com/office/drawing/2014/main" id="{606E268F-9933-40F7-88E1-23878804EBD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CF2BA5FF-4CF2-4856-8A9C-D2EF49BA2F30}"/>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4</a:t>
                </a:r>
              </a:p>
            </p:txBody>
          </p:sp>
        </p:grpSp>
        <p:sp>
          <p:nvSpPr>
            <p:cNvPr id="5" name="TextBox 4">
              <a:extLst>
                <a:ext uri="{FF2B5EF4-FFF2-40B4-BE49-F238E27FC236}">
                  <a16:creationId xmlns:a16="http://schemas.microsoft.com/office/drawing/2014/main" id="{5E1F93E1-ABA7-4B67-9C2D-C0CD53407DC6}"/>
                </a:ext>
              </a:extLst>
            </p:cNvPr>
            <p:cNvSpPr txBox="1"/>
            <p:nvPr/>
          </p:nvSpPr>
          <p:spPr>
            <a:xfrm>
              <a:off x="1047743" y="998494"/>
              <a:ext cx="9634168"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Nếu là Bống, em có thả cánh cam đi không? Vì sao?</a:t>
              </a:r>
            </a:p>
          </p:txBody>
        </p:sp>
      </p:grpSp>
      <p:pic>
        <p:nvPicPr>
          <p:cNvPr id="9" name="Picture 8">
            <a:extLst>
              <a:ext uri="{FF2B5EF4-FFF2-40B4-BE49-F238E27FC236}">
                <a16:creationId xmlns:a16="http://schemas.microsoft.com/office/drawing/2014/main" id="{BAF41617-BAE7-4D98-954A-0FD2144EDBDE}"/>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Layer>
                </a14:imgProps>
              </a:ext>
            </a:extLst>
          </a:blip>
          <a:srcRect l="16465" t="24760"/>
          <a:stretch/>
        </p:blipFill>
        <p:spPr>
          <a:xfrm>
            <a:off x="1812471" y="1677746"/>
            <a:ext cx="8232776" cy="3502506"/>
          </a:xfrm>
          <a:prstGeom prst="rect">
            <a:avLst/>
          </a:prstGeom>
        </p:spPr>
      </p:pic>
    </p:spTree>
    <p:extLst>
      <p:ext uri="{BB962C8B-B14F-4D97-AF65-F5344CB8AC3E}">
        <p14:creationId xmlns:p14="http://schemas.microsoft.com/office/powerpoint/2010/main" val="725383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3E600133-7643-482B-ACD0-14326BA99AE7}"/>
              </a:ext>
            </a:extLst>
          </p:cNvPr>
          <p:cNvSpPr/>
          <p:nvPr/>
        </p:nvSpPr>
        <p:spPr>
          <a:xfrm>
            <a:off x="8866414" y="79738"/>
            <a:ext cx="3116320" cy="54074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Đọc lại  toàn bài</a:t>
            </a:r>
          </a:p>
        </p:txBody>
      </p:sp>
      <p:grpSp>
        <p:nvGrpSpPr>
          <p:cNvPr id="6" name="Group 5">
            <a:extLst>
              <a:ext uri="{FF2B5EF4-FFF2-40B4-BE49-F238E27FC236}">
                <a16:creationId xmlns:a16="http://schemas.microsoft.com/office/drawing/2014/main" id="{28BEC571-21D2-4BC8-9F27-FAD7D77D7805}"/>
              </a:ext>
            </a:extLst>
          </p:cNvPr>
          <p:cNvGrpSpPr/>
          <p:nvPr/>
        </p:nvGrpSpPr>
        <p:grpSpPr>
          <a:xfrm>
            <a:off x="300641" y="345437"/>
            <a:ext cx="11560554" cy="6007465"/>
            <a:chOff x="300641" y="326387"/>
            <a:chExt cx="11560554" cy="6007465"/>
          </a:xfrm>
        </p:grpSpPr>
        <p:sp>
          <p:nvSpPr>
            <p:cNvPr id="7" name="TextBox 6">
              <a:extLst>
                <a:ext uri="{FF2B5EF4-FFF2-40B4-BE49-F238E27FC236}">
                  <a16:creationId xmlns:a16="http://schemas.microsoft.com/office/drawing/2014/main" id="{2DAEC14D-F1A2-4552-B3BD-1BDB0A2A16B6}"/>
                </a:ext>
              </a:extLst>
            </p:cNvPr>
            <p:cNvSpPr txBox="1"/>
            <p:nvPr/>
          </p:nvSpPr>
          <p:spPr>
            <a:xfrm>
              <a:off x="300641" y="1070873"/>
              <a:ext cx="11560554" cy="5262979"/>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Chú cánh cam đi lạc vào nhà Bống. Chân chú bị thương, bước đi tập tễnh. Bống thương quá, đặt cánh cam vào một chiếc lọ nhỏ đựng đầy cỏ. Từ ngày đó, cánh cam trở thành người bạn nhỏ xíu của Bống.</a:t>
              </a:r>
            </a:p>
            <a:p>
              <a:pPr algn="just"/>
              <a:r>
                <a:rPr lang="en-US" sz="28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a:p>
              <a:pPr algn="just"/>
              <a:r>
                <a:rPr lang="en-US" sz="2800">
                  <a:latin typeface="Arial" panose="020B0604020202020204" pitchFamily="34" charset="0"/>
                  <a:cs typeface="Arial" panose="020B0604020202020204" pitchFamily="34" charset="0"/>
                </a:rPr>
                <a:t>    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a:p>
              <a:pPr algn="r"/>
              <a:r>
                <a:rPr lang="en-US" sz="2800">
                  <a:latin typeface="Arial" panose="020B0604020202020204" pitchFamily="34" charset="0"/>
                  <a:cs typeface="Arial" panose="020B0604020202020204" pitchFamily="34" charset="0"/>
                </a:rPr>
                <a:t>(Minh Đăng)</a:t>
              </a:r>
              <a:endParaRPr lang="en-US"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3CD5EB8-2B9F-4320-AB43-DEBD5335651B}"/>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31862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1112538" y="160880"/>
            <a:ext cx="10115783" cy="1265694"/>
            <a:chOff x="292250" y="915918"/>
            <a:chExt cx="10140870" cy="1268833"/>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995274" y="984274"/>
              <a:ext cx="9437846" cy="1200477"/>
            </a:xfrm>
            <a:prstGeom prst="rect">
              <a:avLst/>
            </a:prstGeom>
            <a:noFill/>
          </p:spPr>
          <p:txBody>
            <a:bodyPr wrap="square" rtlCol="0">
              <a:spAutoFit/>
            </a:bodyPr>
            <a:lstStyle/>
            <a:p>
              <a:pPr algn="just"/>
              <a:r>
                <a:rPr lang="en-US" sz="3591">
                  <a:latin typeface="+mj-lt"/>
                  <a:ea typeface="Arial-Rounded" pitchFamily="34" charset="0"/>
                  <a:cs typeface="Arial-Rounded" pitchFamily="34" charset="0"/>
                </a:rPr>
                <a:t>Những từ ngữ nào dưới đây được dùng trong bài để miêu tả cánh cam?</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91133" y="138969"/>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16">
            <a:extLst>
              <a:ext uri="{FF2B5EF4-FFF2-40B4-BE49-F238E27FC236}">
                <a16:creationId xmlns:a16="http://schemas.microsoft.com/office/drawing/2014/main" id="{BCCAE073-512D-4DEB-9ABC-95AEA0ED1DEC}"/>
              </a:ext>
            </a:extLst>
          </p:cNvPr>
          <p:cNvGrpSpPr/>
          <p:nvPr/>
        </p:nvGrpSpPr>
        <p:grpSpPr>
          <a:xfrm>
            <a:off x="764908" y="2122715"/>
            <a:ext cx="3095625" cy="1600200"/>
            <a:chOff x="764908" y="3070377"/>
            <a:chExt cx="3095625" cy="1600200"/>
          </a:xfrm>
        </p:grpSpPr>
        <p:pic>
          <p:nvPicPr>
            <p:cNvPr id="2050" name="Picture 2" descr="Cartoon leaves Images, Stock Photos &amp;amp; Vectors | Shutterstock">
              <a:extLst>
                <a:ext uri="{FF2B5EF4-FFF2-40B4-BE49-F238E27FC236}">
                  <a16:creationId xmlns:a16="http://schemas.microsoft.com/office/drawing/2014/main" id="{4AFF4460-65AF-498D-B433-4809642B289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8CF00AE-2B78-498B-84EC-CE2965D6283D}"/>
                </a:ext>
              </a:extLst>
            </p:cNvPr>
            <p:cNvSpPr txBox="1"/>
            <p:nvPr/>
          </p:nvSpPr>
          <p:spPr>
            <a:xfrm>
              <a:off x="1477393" y="3734757"/>
              <a:ext cx="1929741" cy="523220"/>
            </a:xfrm>
            <a:prstGeom prst="rect">
              <a:avLst/>
            </a:prstGeom>
            <a:solidFill>
              <a:srgbClr val="FFFFFF"/>
            </a:solidFill>
            <a:effectLst>
              <a:softEdge rad="127000"/>
            </a:effectLst>
          </p:spPr>
          <p:txBody>
            <a:bodyPr wrap="square" rtlCol="0">
              <a:spAutoFit/>
            </a:bodyPr>
            <a:lstStyle/>
            <a:p>
              <a:pPr algn="ctr"/>
              <a:r>
                <a:rPr lang="en-US" sz="2800"/>
                <a:t>xanh biếc</a:t>
              </a:r>
            </a:p>
          </p:txBody>
        </p:sp>
      </p:grpSp>
      <p:grpSp>
        <p:nvGrpSpPr>
          <p:cNvPr id="20" name="Group 19">
            <a:extLst>
              <a:ext uri="{FF2B5EF4-FFF2-40B4-BE49-F238E27FC236}">
                <a16:creationId xmlns:a16="http://schemas.microsoft.com/office/drawing/2014/main" id="{E08213F3-97F2-482E-8C98-9CBF9451345D}"/>
              </a:ext>
            </a:extLst>
          </p:cNvPr>
          <p:cNvGrpSpPr/>
          <p:nvPr/>
        </p:nvGrpSpPr>
        <p:grpSpPr>
          <a:xfrm>
            <a:off x="4448802" y="2122715"/>
            <a:ext cx="3095625" cy="1600200"/>
            <a:chOff x="764908" y="3070377"/>
            <a:chExt cx="3095625" cy="1600200"/>
          </a:xfrm>
        </p:grpSpPr>
        <p:pic>
          <p:nvPicPr>
            <p:cNvPr id="21" name="Picture 2" descr="Cartoon leaves Images, Stock Photos &amp;amp; Vectors | Shutterstock">
              <a:extLst>
                <a:ext uri="{FF2B5EF4-FFF2-40B4-BE49-F238E27FC236}">
                  <a16:creationId xmlns:a16="http://schemas.microsoft.com/office/drawing/2014/main" id="{88F49B45-CA35-4BA1-9922-9524A4D5DED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04284CF-F931-406B-B0A5-FC31D987172E}"/>
                </a:ext>
              </a:extLst>
            </p:cNvPr>
            <p:cNvSpPr txBox="1"/>
            <p:nvPr/>
          </p:nvSpPr>
          <p:spPr>
            <a:xfrm>
              <a:off x="1477393" y="3863365"/>
              <a:ext cx="1929741" cy="523220"/>
            </a:xfrm>
            <a:prstGeom prst="rect">
              <a:avLst/>
            </a:prstGeom>
            <a:solidFill>
              <a:srgbClr val="FFFFFF"/>
            </a:solidFill>
            <a:effectLst>
              <a:softEdge rad="127000"/>
            </a:effectLst>
          </p:spPr>
          <p:txBody>
            <a:bodyPr wrap="square" rtlCol="0">
              <a:spAutoFit/>
            </a:bodyPr>
            <a:lstStyle/>
            <a:p>
              <a:pPr algn="ctr"/>
              <a:r>
                <a:rPr lang="en-US" sz="2800"/>
                <a:t>tròn lẳn</a:t>
              </a:r>
            </a:p>
          </p:txBody>
        </p:sp>
      </p:grpSp>
      <p:grpSp>
        <p:nvGrpSpPr>
          <p:cNvPr id="23" name="Group 22">
            <a:extLst>
              <a:ext uri="{FF2B5EF4-FFF2-40B4-BE49-F238E27FC236}">
                <a16:creationId xmlns:a16="http://schemas.microsoft.com/office/drawing/2014/main" id="{4CB81FDD-FB02-45F2-9D7C-C100180F56FD}"/>
              </a:ext>
            </a:extLst>
          </p:cNvPr>
          <p:cNvGrpSpPr/>
          <p:nvPr/>
        </p:nvGrpSpPr>
        <p:grpSpPr>
          <a:xfrm>
            <a:off x="8132696" y="2112885"/>
            <a:ext cx="3095625" cy="1600200"/>
            <a:chOff x="764908" y="3070377"/>
            <a:chExt cx="3095625" cy="1600200"/>
          </a:xfrm>
        </p:grpSpPr>
        <p:pic>
          <p:nvPicPr>
            <p:cNvPr id="24" name="Picture 2" descr="Cartoon leaves Images, Stock Photos &amp;amp; Vectors | Shutterstock">
              <a:extLst>
                <a:ext uri="{FF2B5EF4-FFF2-40B4-BE49-F238E27FC236}">
                  <a16:creationId xmlns:a16="http://schemas.microsoft.com/office/drawing/2014/main" id="{A42C035B-FC99-4EA9-90D7-318F5090BDC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1710404E-98FD-4754-A61C-3B4D3DC15C40}"/>
                </a:ext>
              </a:extLst>
            </p:cNvPr>
            <p:cNvSpPr txBox="1"/>
            <p:nvPr/>
          </p:nvSpPr>
          <p:spPr>
            <a:xfrm>
              <a:off x="1477393" y="3734757"/>
              <a:ext cx="1929741" cy="523220"/>
            </a:xfrm>
            <a:prstGeom prst="rect">
              <a:avLst/>
            </a:prstGeom>
            <a:solidFill>
              <a:srgbClr val="FFFFFF"/>
            </a:solidFill>
            <a:effectLst>
              <a:softEdge rad="127000"/>
            </a:effectLst>
          </p:spPr>
          <p:txBody>
            <a:bodyPr wrap="square" rtlCol="0">
              <a:spAutoFit/>
            </a:bodyPr>
            <a:lstStyle/>
            <a:p>
              <a:pPr algn="ctr"/>
              <a:r>
                <a:rPr lang="en-US" sz="2800"/>
                <a:t>óng ánh</a:t>
              </a:r>
            </a:p>
          </p:txBody>
        </p:sp>
      </p:grpSp>
      <p:grpSp>
        <p:nvGrpSpPr>
          <p:cNvPr id="26" name="Group 25">
            <a:extLst>
              <a:ext uri="{FF2B5EF4-FFF2-40B4-BE49-F238E27FC236}">
                <a16:creationId xmlns:a16="http://schemas.microsoft.com/office/drawing/2014/main" id="{7D09C3BF-5579-48BB-A901-8A886EFB1B08}"/>
              </a:ext>
            </a:extLst>
          </p:cNvPr>
          <p:cNvGrpSpPr/>
          <p:nvPr/>
        </p:nvGrpSpPr>
        <p:grpSpPr>
          <a:xfrm>
            <a:off x="2312720" y="3974695"/>
            <a:ext cx="3095625" cy="1600200"/>
            <a:chOff x="764908" y="3070377"/>
            <a:chExt cx="3095625" cy="1600200"/>
          </a:xfrm>
        </p:grpSpPr>
        <p:pic>
          <p:nvPicPr>
            <p:cNvPr id="27" name="Picture 2" descr="Cartoon leaves Images, Stock Photos &amp;amp; Vectors | Shutterstock">
              <a:extLst>
                <a:ext uri="{FF2B5EF4-FFF2-40B4-BE49-F238E27FC236}">
                  <a16:creationId xmlns:a16="http://schemas.microsoft.com/office/drawing/2014/main" id="{6A822DC2-4DB5-4777-8C1B-01173375E84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22AE9512-5C33-4D25-8A63-B7F9D96C05B9}"/>
                </a:ext>
              </a:extLst>
            </p:cNvPr>
            <p:cNvSpPr txBox="1"/>
            <p:nvPr/>
          </p:nvSpPr>
          <p:spPr>
            <a:xfrm>
              <a:off x="1230335" y="3766511"/>
              <a:ext cx="2383140" cy="523220"/>
            </a:xfrm>
            <a:prstGeom prst="rect">
              <a:avLst/>
            </a:prstGeom>
            <a:solidFill>
              <a:srgbClr val="FFFFFF"/>
            </a:solidFill>
            <a:effectLst>
              <a:softEdge rad="127000"/>
            </a:effectLst>
          </p:spPr>
          <p:txBody>
            <a:bodyPr wrap="square" rtlCol="0">
              <a:spAutoFit/>
            </a:bodyPr>
            <a:lstStyle/>
            <a:p>
              <a:pPr algn="ctr"/>
              <a:r>
                <a:rPr lang="en-US" sz="2800"/>
                <a:t>thân thương</a:t>
              </a:r>
            </a:p>
          </p:txBody>
        </p:sp>
      </p:grpSp>
      <p:grpSp>
        <p:nvGrpSpPr>
          <p:cNvPr id="29" name="Group 28">
            <a:extLst>
              <a:ext uri="{FF2B5EF4-FFF2-40B4-BE49-F238E27FC236}">
                <a16:creationId xmlns:a16="http://schemas.microsoft.com/office/drawing/2014/main" id="{3B58F592-8C59-4566-A4C0-505273CD9EEE}"/>
              </a:ext>
            </a:extLst>
          </p:cNvPr>
          <p:cNvGrpSpPr/>
          <p:nvPr/>
        </p:nvGrpSpPr>
        <p:grpSpPr>
          <a:xfrm>
            <a:off x="6126157" y="3870729"/>
            <a:ext cx="3095625" cy="1600200"/>
            <a:chOff x="764908" y="3070377"/>
            <a:chExt cx="3095625" cy="1600200"/>
          </a:xfrm>
        </p:grpSpPr>
        <p:pic>
          <p:nvPicPr>
            <p:cNvPr id="30" name="Picture 2" descr="Cartoon leaves Images, Stock Photos &amp;amp; Vectors | Shutterstock">
              <a:extLst>
                <a:ext uri="{FF2B5EF4-FFF2-40B4-BE49-F238E27FC236}">
                  <a16:creationId xmlns:a16="http://schemas.microsoft.com/office/drawing/2014/main" id="{E210D88D-0280-4EB3-A5CF-7B7441EF72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31FED069-A344-45B9-A2B4-978090E94B64}"/>
                </a:ext>
              </a:extLst>
            </p:cNvPr>
            <p:cNvSpPr txBox="1"/>
            <p:nvPr/>
          </p:nvSpPr>
          <p:spPr>
            <a:xfrm>
              <a:off x="1230335" y="3766511"/>
              <a:ext cx="2383140" cy="523220"/>
            </a:xfrm>
            <a:prstGeom prst="rect">
              <a:avLst/>
            </a:prstGeom>
            <a:solidFill>
              <a:srgbClr val="FFFFFF"/>
            </a:solidFill>
            <a:effectLst>
              <a:softEdge rad="127000"/>
            </a:effectLst>
          </p:spPr>
          <p:txBody>
            <a:bodyPr wrap="square" rtlCol="0">
              <a:spAutoFit/>
            </a:bodyPr>
            <a:lstStyle/>
            <a:p>
              <a:pPr algn="ctr"/>
              <a:r>
                <a:rPr lang="en-US" sz="2800"/>
                <a:t>khệ nệ</a:t>
              </a:r>
            </a:p>
          </p:txBody>
        </p:sp>
      </p:grpSp>
      <p:pic>
        <p:nvPicPr>
          <p:cNvPr id="32" name="Picture 31">
            <a:extLst>
              <a:ext uri="{FF2B5EF4-FFF2-40B4-BE49-F238E27FC236}">
                <a16:creationId xmlns:a16="http://schemas.microsoft.com/office/drawing/2014/main" id="{D009AA00-8678-4887-8E25-66FE451EFD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9174" y="2233513"/>
            <a:ext cx="576229" cy="599237"/>
          </a:xfrm>
          <a:prstGeom prst="rect">
            <a:avLst/>
          </a:prstGeom>
        </p:spPr>
      </p:pic>
      <p:pic>
        <p:nvPicPr>
          <p:cNvPr id="33" name="Picture 2">
            <a:extLst>
              <a:ext uri="{FF2B5EF4-FFF2-40B4-BE49-F238E27FC236}">
                <a16:creationId xmlns:a16="http://schemas.microsoft.com/office/drawing/2014/main" id="{6D6430E7-5ED3-4C07-ADB6-D7AD1ACCA9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95585" y="4135057"/>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a:extLst>
              <a:ext uri="{FF2B5EF4-FFF2-40B4-BE49-F238E27FC236}">
                <a16:creationId xmlns:a16="http://schemas.microsoft.com/office/drawing/2014/main" id="{88AFEE8D-3EF7-4392-88EF-B9F71CBC04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91516" y="2066094"/>
            <a:ext cx="576229" cy="599237"/>
          </a:xfrm>
          <a:prstGeom prst="rect">
            <a:avLst/>
          </a:prstGeom>
        </p:spPr>
      </p:pic>
      <p:pic>
        <p:nvPicPr>
          <p:cNvPr id="35" name="Picture 34">
            <a:extLst>
              <a:ext uri="{FF2B5EF4-FFF2-40B4-BE49-F238E27FC236}">
                <a16:creationId xmlns:a16="http://schemas.microsoft.com/office/drawing/2014/main" id="{A2DCF1A5-F0C3-4380-B4D3-EDD8C948F3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13507" y="2168114"/>
            <a:ext cx="576229" cy="599237"/>
          </a:xfrm>
          <a:prstGeom prst="rect">
            <a:avLst/>
          </a:prstGeom>
        </p:spPr>
      </p:pic>
      <p:pic>
        <p:nvPicPr>
          <p:cNvPr id="36" name="Picture 35">
            <a:extLst>
              <a:ext uri="{FF2B5EF4-FFF2-40B4-BE49-F238E27FC236}">
                <a16:creationId xmlns:a16="http://schemas.microsoft.com/office/drawing/2014/main" id="{526A906B-8ED7-4F90-89C2-37FB71DE8B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5553" y="3870729"/>
            <a:ext cx="576229" cy="599237"/>
          </a:xfrm>
          <a:prstGeom prst="rect">
            <a:avLst/>
          </a:prstGeom>
        </p:spPr>
      </p:pic>
    </p:spTree>
    <p:extLst>
      <p:ext uri="{BB962C8B-B14F-4D97-AF65-F5344CB8AC3E}">
        <p14:creationId xmlns:p14="http://schemas.microsoft.com/office/powerpoint/2010/main" val="32590250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5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subTnLst>
                                    <p:audio>
                                      <p:cMediaNode>
                                        <p:cTn display="0" masterRel="sameClick">
                                          <p:stCondLst>
                                            <p:cond evt="begin" delay="0">
                                              <p:tn val="1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5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subTnLst>
                                    <p:audio>
                                      <p:cMediaNode>
                                        <p:cTn display="0" masterRel="sameClick">
                                          <p:stCondLst>
                                            <p:cond evt="begin" delay="0">
                                              <p:tn val="1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50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subTnLst>
                                    <p:audio>
                                      <p:cMediaNode>
                                        <p:cTn display="0" masterRel="sameClick">
                                          <p:stCondLst>
                                            <p:cond evt="begin" delay="0">
                                              <p:tn val="23"/>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9"/>
                  </p:tgtEl>
                </p:cond>
              </p:nextCondLst>
            </p:seq>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50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subTnLst>
                                    <p:audio>
                                      <p:cMediaNode>
                                        <p:cTn display="0" masterRel="sameClick">
                                          <p:stCondLst>
                                            <p:cond evt="begin" delay="0">
                                              <p:tn val="2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5B20277-1E33-45E7-9C04-E24BD54C8E97}"/>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3" name="Group 2">
            <a:extLst>
              <a:ext uri="{FF2B5EF4-FFF2-40B4-BE49-F238E27FC236}">
                <a16:creationId xmlns:a16="http://schemas.microsoft.com/office/drawing/2014/main" id="{8A405393-1CC8-4F97-896A-54C7A849B4E3}"/>
              </a:ext>
            </a:extLst>
          </p:cNvPr>
          <p:cNvGrpSpPr/>
          <p:nvPr/>
        </p:nvGrpSpPr>
        <p:grpSpPr>
          <a:xfrm>
            <a:off x="1325106" y="693082"/>
            <a:ext cx="10235522" cy="1328724"/>
            <a:chOff x="292250" y="915918"/>
            <a:chExt cx="10260906" cy="1332020"/>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1021239" y="1044631"/>
              <a:ext cx="9531917" cy="1203307"/>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Thay lời bạn Bống, hãy nói lời động viên, an ủi cánh cam khi bị thương.</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212272" y="621325"/>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4" name="Picture 2" descr="Boy Comforting Girl Vector Cartoon Illustration Stock Vector (Royalty Free)  1967984896">
            <a:extLst>
              <a:ext uri="{FF2B5EF4-FFF2-40B4-BE49-F238E27FC236}">
                <a16:creationId xmlns:a16="http://schemas.microsoft.com/office/drawing/2014/main" id="{374D2775-BD5E-4578-838A-2CAF12F347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375"/>
          <a:stretch/>
        </p:blipFill>
        <p:spPr bwMode="auto">
          <a:xfrm>
            <a:off x="3325470" y="2413786"/>
            <a:ext cx="6118247" cy="3622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2583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909D0CF-46A7-4C8F-AC34-ED060A031C27}"/>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3" name="Group 2">
            <a:extLst>
              <a:ext uri="{FF2B5EF4-FFF2-40B4-BE49-F238E27FC236}">
                <a16:creationId xmlns:a16="http://schemas.microsoft.com/office/drawing/2014/main" id="{8A405393-1CC8-4F97-896A-54C7A849B4E3}"/>
              </a:ext>
            </a:extLst>
          </p:cNvPr>
          <p:cNvGrpSpPr/>
          <p:nvPr/>
        </p:nvGrpSpPr>
        <p:grpSpPr>
          <a:xfrm>
            <a:off x="1325106" y="693082"/>
            <a:ext cx="10235522" cy="774725"/>
            <a:chOff x="292250" y="915918"/>
            <a:chExt cx="10260906" cy="776647"/>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1021239" y="1044631"/>
              <a:ext cx="9531917"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Nếu thấy bạn đang buồn, em sẽ nói gì?</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212272" y="621325"/>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4" name="Picture 2" descr="Boy Comforting Girl Vector Cartoon Illustration Stock Vector (Royalty Free)  1967984896">
            <a:extLst>
              <a:ext uri="{FF2B5EF4-FFF2-40B4-BE49-F238E27FC236}">
                <a16:creationId xmlns:a16="http://schemas.microsoft.com/office/drawing/2014/main" id="{374D2775-BD5E-4578-838A-2CAF12F347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375"/>
          <a:stretch/>
        </p:blipFill>
        <p:spPr bwMode="auto">
          <a:xfrm>
            <a:off x="3325470" y="2413786"/>
            <a:ext cx="6118247" cy="3622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6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5D3435-0DF3-4390-8A10-09047C16A421}"/>
              </a:ext>
            </a:extLst>
          </p:cNvPr>
          <p:cNvPicPr>
            <a:picLocks noChangeAspect="1"/>
          </p:cNvPicPr>
          <p:nvPr/>
        </p:nvPicPr>
        <p:blipFill>
          <a:blip r:embed="rId3"/>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4"/>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Củng cố</a:t>
            </a:r>
          </a:p>
        </p:txBody>
      </p:sp>
    </p:spTree>
    <p:extLst>
      <p:ext uri="{BB962C8B-B14F-4D97-AF65-F5344CB8AC3E}">
        <p14:creationId xmlns:p14="http://schemas.microsoft.com/office/powerpoint/2010/main" val="563924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229310" y="3707332"/>
            <a:ext cx="11703215"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3600">
                <a:solidFill>
                  <a:schemeClr val="tx1"/>
                </a:solidFill>
                <a:latin typeface="+mj-lt"/>
                <a:ea typeface="Arial-Rounded" pitchFamily="34" charset="0"/>
                <a:cs typeface="Arial-Rounded" pitchFamily="34" charset="0"/>
              </a:rPr>
              <a:t>B. Bống nhặt cánh cam vào một cái lọ nhỏ đựng đầy cỏ.</a:t>
            </a:r>
            <a:endParaRPr lang="vi-VN" sz="3600" dirty="0">
              <a:solidFill>
                <a:schemeClr val="tx1"/>
              </a:solidFill>
              <a:latin typeface="+mj-lt"/>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5BFE16D4-2E78-4B44-BE07-345DCCC6ACCE}"/>
              </a:ext>
            </a:extLst>
          </p:cNvPr>
          <p:cNvSpPr/>
          <p:nvPr/>
        </p:nvSpPr>
        <p:spPr>
          <a:xfrm>
            <a:off x="219872" y="2158489"/>
            <a:ext cx="11738985" cy="1039634"/>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3600">
                <a:solidFill>
                  <a:schemeClr val="tx1"/>
                </a:solidFill>
                <a:latin typeface="+mj-lt"/>
                <a:ea typeface="Arial-Rounded" pitchFamily="34" charset="0"/>
                <a:cs typeface="Arial-Rounded" pitchFamily="34" charset="0"/>
              </a:rPr>
              <a:t>A. Bống rất thương cánh cam.</a:t>
            </a:r>
            <a:endParaRPr lang="en-US" sz="36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211424" y="5477722"/>
            <a:ext cx="11738985"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pPr algn="just"/>
            <a:r>
              <a:rPr lang="en-US" sz="3600">
                <a:solidFill>
                  <a:schemeClr val="tx1"/>
                </a:solidFill>
                <a:latin typeface="+mj-lt"/>
                <a:ea typeface="Arial-Rounded" pitchFamily="34" charset="0"/>
                <a:cs typeface="Arial-Rounded" pitchFamily="34" charset="0"/>
              </a:rPr>
              <a:t>C. Bống hi vọng cánh cam sẽ tìm được đường về căn nhà thân thương của mình.</a:t>
            </a:r>
            <a:endParaRPr lang="en-US" sz="36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219872" y="424259"/>
            <a:ext cx="11738985" cy="800021"/>
          </a:xfrm>
          <a:prstGeom prst="rect">
            <a:avLst/>
          </a:prstGeom>
          <a:solidFill>
            <a:srgbClr val="FFCC99"/>
          </a:solidFill>
        </p:spPr>
        <p:txBody>
          <a:bodyPr wrap="square" lIns="121725" tIns="60862" rIns="121725" bIns="60862">
            <a:spAutoFit/>
          </a:bodyPr>
          <a:lstStyle/>
          <a:p>
            <a:pPr algn="ctr"/>
            <a:r>
              <a:rPr lang="en-US" sz="4400" b="1">
                <a:solidFill>
                  <a:schemeClr val="tx1"/>
                </a:solidFill>
                <a:latin typeface="+mj-lt"/>
                <a:ea typeface="Arial-Rounded" pitchFamily="34" charset="0"/>
                <a:cs typeface="Arial-Rounded" pitchFamily="34" charset="0"/>
              </a:rPr>
              <a:t>Bống làm gì khi thấy cánh cam bị thương?</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49783" y="3360259"/>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61116" y="5982963"/>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60859" y="2040626"/>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872652" y="4182419"/>
            <a:ext cx="7941468"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mj-lt"/>
                <a:ea typeface="Arial-Rounded" pitchFamily="34" charset="0"/>
                <a:cs typeface="Arial-Rounded" pitchFamily="34" charset="0"/>
              </a:rPr>
              <a:t>B. đi lạc</a:t>
            </a:r>
            <a:endParaRPr lang="vi-VN" sz="48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866178" y="2923758"/>
            <a:ext cx="796574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A. xanh biếc</a:t>
            </a:r>
            <a:endParaRPr lang="en-US" sz="48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117182" y="848667"/>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mj-lt"/>
                <a:ea typeface="Arial-Rounded" pitchFamily="34" charset="0"/>
                <a:cs typeface="Arial-Rounded" pitchFamily="34" charset="0"/>
              </a:rPr>
              <a:t>Đâu là từ ngữ chỉ hoạt động của cánh cam?</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9676" y="4349325"/>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99676" y="3141787"/>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939BFEB9-4613-46C9-B380-BA986AF7D0F0}"/>
              </a:ext>
            </a:extLst>
          </p:cNvPr>
          <p:cNvSpPr/>
          <p:nvPr/>
        </p:nvSpPr>
        <p:spPr>
          <a:xfrm>
            <a:off x="1848380" y="5444303"/>
            <a:ext cx="796574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C. tròn lẳn</a:t>
            </a:r>
            <a:endParaRPr lang="en-US" sz="4800" dirty="0">
              <a:solidFill>
                <a:schemeClr val="tx1"/>
              </a:solidFill>
              <a:latin typeface="+mj-lt"/>
              <a:ea typeface="Arial-Rounded" pitchFamily="34" charset="0"/>
              <a:cs typeface="Arial-Rounded" pitchFamily="34" charset="0"/>
            </a:endParaRPr>
          </a:p>
        </p:txBody>
      </p:sp>
      <p:pic>
        <p:nvPicPr>
          <p:cNvPr id="9" name="Picture 2">
            <a:extLst>
              <a:ext uri="{FF2B5EF4-FFF2-40B4-BE49-F238E27FC236}">
                <a16:creationId xmlns:a16="http://schemas.microsoft.com/office/drawing/2014/main" id="{E1D4245D-0604-4506-B1C4-68D6B0F66F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81878" y="5662332"/>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45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10"/>
                                        </p:tgtEl>
                                        <p:attrNameLst>
                                          <p:attrName>fillcolor</p:attrName>
                                        </p:attrNameLst>
                                      </p:cBhvr>
                                      <p:to>
                                        <a:schemeClr val="accent1"/>
                                      </p:to>
                                    </p:animClr>
                                    <p:set>
                                      <p:cBhvr>
                                        <p:cTn id="42" dur="250" fill="hold"/>
                                        <p:tgtEl>
                                          <p:spTgt spid="10"/>
                                        </p:tgtEl>
                                        <p:attrNameLst>
                                          <p:attrName>fill.type</p:attrName>
                                        </p:attrNameLst>
                                      </p:cBhvr>
                                      <p:to>
                                        <p:strVal val="solid"/>
                                      </p:to>
                                    </p:set>
                                    <p:set>
                                      <p:cBhvr>
                                        <p:cTn id="43" dur="250" fill="hold"/>
                                        <p:tgtEl>
                                          <p:spTgt spid="1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10"/>
                                        </p:tgtEl>
                                        <p:attrNameLst>
                                          <p:attrName>fillcolor</p:attrName>
                                        </p:attrNameLst>
                                      </p:cBhvr>
                                      <p:to>
                                        <a:schemeClr val="accent1"/>
                                      </p:to>
                                    </p:animClr>
                                    <p:set>
                                      <p:cBhvr>
                                        <p:cTn id="46" dur="250" fill="hold"/>
                                        <p:tgtEl>
                                          <p:spTgt spid="10"/>
                                        </p:tgtEl>
                                        <p:attrNameLst>
                                          <p:attrName>fill.type</p:attrName>
                                        </p:attrNameLst>
                                      </p:cBhvr>
                                      <p:to>
                                        <p:strVal val="solid"/>
                                      </p:to>
                                    </p:set>
                                    <p:set>
                                      <p:cBhvr>
                                        <p:cTn id="47" dur="250" fill="hold"/>
                                        <p:tgtEl>
                                          <p:spTgt spid="10"/>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7"/>
                                        </p:tgtEl>
                                        <p:attrNameLst>
                                          <p:attrName>fillcolor</p:attrName>
                                        </p:attrNameLst>
                                      </p:cBhvr>
                                      <p:to>
                                        <a:schemeClr val="accent1"/>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childTnLst>
        </p:cTn>
      </p:par>
    </p:tnLst>
    <p:bldLst>
      <p:bldP spid="8" grpId="0" animBg="1"/>
      <p:bldP spid="10" grpId="0" animBg="1"/>
      <p:bldP spid="11"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B3958D-D403-4C96-AEC0-8D6B1E0EE6C0}"/>
              </a:ext>
            </a:extLst>
          </p:cNvPr>
          <p:cNvPicPr>
            <a:picLocks noChangeAspect="1"/>
          </p:cNvPicPr>
          <p:nvPr/>
        </p:nvPicPr>
        <p:blipFill>
          <a:blip r:embed="rId3"/>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4"/>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Dặn dò</a:t>
            </a:r>
          </a:p>
        </p:txBody>
      </p:sp>
    </p:spTree>
    <p:extLst>
      <p:ext uri="{BB962C8B-B14F-4D97-AF65-F5344CB8AC3E}">
        <p14:creationId xmlns:p14="http://schemas.microsoft.com/office/powerpoint/2010/main" val="175152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5176FA-BD0C-4891-8CB6-58B56C8DC56F}"/>
              </a:ext>
            </a:extLst>
          </p:cNvPr>
          <p:cNvPicPr>
            <a:picLocks noChangeAspect="1"/>
          </p:cNvPicPr>
          <p:nvPr/>
        </p:nvPicPr>
        <p:blipFill>
          <a:blip r:embed="rId2"/>
          <a:stretch>
            <a:fillRect/>
          </a:stretch>
        </p:blipFill>
        <p:spPr>
          <a:xfrm>
            <a:off x="0" y="8483"/>
            <a:ext cx="12161838" cy="6841034"/>
          </a:xfrm>
          <a:prstGeom prst="rect">
            <a:avLst/>
          </a:prstGeom>
        </p:spPr>
      </p:pic>
      <p:sp>
        <p:nvSpPr>
          <p:cNvPr id="5" name="Rectangle 4">
            <a:hlinkClick r:id="rId3" action="ppaction://hlinksldjump"/>
            <a:extLst>
              <a:ext uri="{FF2B5EF4-FFF2-40B4-BE49-F238E27FC236}">
                <a16:creationId xmlns:a16="http://schemas.microsoft.com/office/drawing/2014/main" id="{51610815-90AC-4463-A02A-2631C4B67A8D}"/>
              </a:ext>
            </a:extLst>
          </p:cNvPr>
          <p:cNvSpPr/>
          <p:nvPr/>
        </p:nvSpPr>
        <p:spPr>
          <a:xfrm>
            <a:off x="6962652" y="6053008"/>
            <a:ext cx="2158726" cy="638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solidFill>
                <a:schemeClr val="bg1"/>
              </a:solidFill>
            </a:endParaRPr>
          </a:p>
        </p:txBody>
      </p:sp>
      <p:sp>
        <p:nvSpPr>
          <p:cNvPr id="6" name="TextBox 5">
            <a:extLst>
              <a:ext uri="{FF2B5EF4-FFF2-40B4-BE49-F238E27FC236}">
                <a16:creationId xmlns:a16="http://schemas.microsoft.com/office/drawing/2014/main" id="{115EF1AB-B4D0-4F5F-8B39-FAE257D613F7}"/>
              </a:ext>
            </a:extLst>
          </p:cNvPr>
          <p:cNvSpPr txBox="1"/>
          <p:nvPr/>
        </p:nvSpPr>
        <p:spPr>
          <a:xfrm>
            <a:off x="1096122" y="1678198"/>
            <a:ext cx="9989599" cy="3170099"/>
          </a:xfrm>
          <a:prstGeom prst="rect">
            <a:avLst/>
          </a:prstGeom>
          <a:noFill/>
        </p:spPr>
        <p:txBody>
          <a:bodyPr wrap="square" rtlCol="0">
            <a:spAutoFit/>
          </a:bodyPr>
          <a:lstStyle/>
          <a:p>
            <a:pPr algn="just"/>
            <a:r>
              <a:rPr lang="en-US" sz="4000" b="1" dirty="0" err="1">
                <a:solidFill>
                  <a:srgbClr val="FFFF00"/>
                </a:solidFill>
                <a:latin typeface="+mj-lt"/>
                <a:cs typeface="Times New Roman" panose="02020603050405020304" pitchFamily="18" charset="0"/>
              </a:rPr>
              <a:t>Đọc</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đoạn</a:t>
            </a:r>
            <a:r>
              <a:rPr lang="en-US" sz="4000" b="1" dirty="0">
                <a:solidFill>
                  <a:srgbClr val="FFFF00"/>
                </a:solidFill>
                <a:latin typeface="+mj-lt"/>
                <a:cs typeface="Times New Roman" panose="02020603050405020304" pitchFamily="18" charset="0"/>
              </a:rPr>
              <a:t> 1 </a:t>
            </a:r>
            <a:r>
              <a:rPr lang="en-US" sz="4000" b="1" dirty="0" err="1">
                <a:solidFill>
                  <a:srgbClr val="FFFF00"/>
                </a:solidFill>
                <a:latin typeface="+mj-lt"/>
                <a:cs typeface="Times New Roman" panose="02020603050405020304" pitchFamily="18" charset="0"/>
              </a:rPr>
              <a:t>của</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bài</a:t>
            </a:r>
            <a:r>
              <a:rPr lang="en-US" sz="4000" b="1" dirty="0">
                <a:solidFill>
                  <a:srgbClr val="FFFF00"/>
                </a:solidFill>
                <a:latin typeface="+mj-lt"/>
                <a:cs typeface="Times New Roman" panose="02020603050405020304" pitchFamily="18" charset="0"/>
              </a:rPr>
              <a:t> </a:t>
            </a:r>
            <a:r>
              <a:rPr lang="en-US" sz="4000" b="1" i="1" dirty="0" err="1">
                <a:solidFill>
                  <a:srgbClr val="FFFF00"/>
                </a:solidFill>
                <a:latin typeface="+mj-lt"/>
                <a:cs typeface="Times New Roman" panose="02020603050405020304" pitchFamily="18" charset="0"/>
              </a:rPr>
              <a:t>Những</a:t>
            </a:r>
            <a:r>
              <a:rPr lang="en-US" sz="4000" b="1" i="1" dirty="0">
                <a:solidFill>
                  <a:srgbClr val="FFFF00"/>
                </a:solidFill>
                <a:latin typeface="+mj-lt"/>
                <a:cs typeface="Times New Roman" panose="02020603050405020304" pitchFamily="18" charset="0"/>
              </a:rPr>
              <a:t> con </a:t>
            </a:r>
            <a:r>
              <a:rPr lang="en-US" sz="4000" b="1" i="1" dirty="0" err="1">
                <a:solidFill>
                  <a:srgbClr val="FFFF00"/>
                </a:solidFill>
                <a:latin typeface="+mj-lt"/>
                <a:cs typeface="Times New Roman" panose="02020603050405020304" pitchFamily="18" charset="0"/>
              </a:rPr>
              <a:t>sao</a:t>
            </a:r>
            <a:r>
              <a:rPr lang="en-US" sz="4000" b="1" i="1" dirty="0">
                <a:solidFill>
                  <a:srgbClr val="FFFF00"/>
                </a:solidFill>
                <a:latin typeface="+mj-lt"/>
                <a:cs typeface="Times New Roman" panose="02020603050405020304" pitchFamily="18" charset="0"/>
              </a:rPr>
              <a:t> </a:t>
            </a:r>
            <a:r>
              <a:rPr lang="en-US" sz="4000" b="1" i="1" dirty="0" err="1">
                <a:solidFill>
                  <a:srgbClr val="FFFF00"/>
                </a:solidFill>
                <a:latin typeface="+mj-lt"/>
                <a:cs typeface="Times New Roman" panose="02020603050405020304" pitchFamily="18" charset="0"/>
              </a:rPr>
              <a:t>biển</a:t>
            </a:r>
            <a:r>
              <a:rPr lang="en-US" sz="4000" b="1" i="1" dirty="0">
                <a:solidFill>
                  <a:srgbClr val="FFFF00"/>
                </a:solidFill>
                <a:latin typeface="+mj-lt"/>
                <a:cs typeface="Times New Roman" panose="02020603050405020304" pitchFamily="18" charset="0"/>
              </a:rPr>
              <a:t> </a:t>
            </a:r>
          </a:p>
          <a:p>
            <a:pPr algn="just"/>
            <a:endParaRPr lang="en-US" sz="4000" b="1">
              <a:solidFill>
                <a:srgbClr val="FFFFFF"/>
              </a:solidFill>
              <a:latin typeface="+mj-lt"/>
              <a:cs typeface="Times New Roman" panose="02020603050405020304" pitchFamily="18" charset="0"/>
            </a:endParaRPr>
          </a:p>
          <a:p>
            <a:pPr algn="just"/>
            <a:r>
              <a:rPr lang="en-US" sz="4000" b="1">
                <a:solidFill>
                  <a:srgbClr val="FFFFFF"/>
                </a:solidFill>
                <a:latin typeface="+mj-lt"/>
                <a:cs typeface="Times New Roman" panose="02020603050405020304" pitchFamily="18" charset="0"/>
              </a:rPr>
              <a:t>Trả </a:t>
            </a:r>
            <a:r>
              <a:rPr lang="en-US" sz="4000" b="1" dirty="0" err="1">
                <a:solidFill>
                  <a:srgbClr val="FFFFFF"/>
                </a:solidFill>
                <a:latin typeface="+mj-lt"/>
                <a:cs typeface="Times New Roman" panose="02020603050405020304" pitchFamily="18" charset="0"/>
              </a:rPr>
              <a:t>lời</a:t>
            </a:r>
            <a:r>
              <a:rPr lang="en-US" sz="4000" b="1" dirty="0">
                <a:solidFill>
                  <a:srgbClr val="FFFFFF"/>
                </a:solidFill>
                <a:latin typeface="+mj-lt"/>
                <a:cs typeface="Times New Roman" panose="02020603050405020304" pitchFamily="18" charset="0"/>
              </a:rPr>
              <a:t> </a:t>
            </a:r>
            <a:r>
              <a:rPr lang="en-US" sz="4000" b="1" dirty="0" err="1">
                <a:solidFill>
                  <a:srgbClr val="FFFFFF"/>
                </a:solidFill>
                <a:latin typeface="+mj-lt"/>
                <a:cs typeface="Times New Roman" panose="02020603050405020304" pitchFamily="18" charset="0"/>
              </a:rPr>
              <a:t>câu</a:t>
            </a:r>
            <a:r>
              <a:rPr lang="en-US" sz="4000" b="1" dirty="0">
                <a:solidFill>
                  <a:srgbClr val="FFFFFF"/>
                </a:solidFill>
                <a:latin typeface="+mj-lt"/>
                <a:cs typeface="Times New Roman" panose="02020603050405020304" pitchFamily="18" charset="0"/>
              </a:rPr>
              <a:t> </a:t>
            </a:r>
            <a:r>
              <a:rPr lang="en-US" sz="4000" b="1" dirty="0" err="1">
                <a:solidFill>
                  <a:srgbClr val="FFFFFF"/>
                </a:solidFill>
                <a:latin typeface="+mj-lt"/>
                <a:cs typeface="Times New Roman" panose="02020603050405020304" pitchFamily="18" charset="0"/>
              </a:rPr>
              <a:t>hỏi</a:t>
            </a:r>
            <a:r>
              <a:rPr lang="en-US" sz="4000" b="1" dirty="0">
                <a:solidFill>
                  <a:srgbClr val="FFFFFF"/>
                </a:solidFill>
                <a:latin typeface="+mj-lt"/>
                <a:cs typeface="Times New Roman" panose="02020603050405020304" pitchFamily="18" charset="0"/>
              </a:rPr>
              <a:t>: </a:t>
            </a:r>
          </a:p>
          <a:p>
            <a:pPr algn="just"/>
            <a:r>
              <a:rPr lang="en-US" sz="4000" b="1" dirty="0" err="1">
                <a:solidFill>
                  <a:srgbClr val="FFFF00"/>
                </a:solidFill>
                <a:latin typeface="+mj-lt"/>
                <a:cs typeface="Times New Roman" panose="02020603050405020304" pitchFamily="18" charset="0"/>
              </a:rPr>
              <a:t>Vì</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sao</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biển</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đông</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người</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nhưng</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người</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đàn</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ông</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lại</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chú</a:t>
            </a:r>
            <a:r>
              <a:rPr lang="en-US" sz="4000" b="1" dirty="0">
                <a:solidFill>
                  <a:srgbClr val="FFFF00"/>
                </a:solidFill>
                <a:latin typeface="+mj-lt"/>
                <a:cs typeface="Times New Roman" panose="02020603050405020304" pitchFamily="18" charset="0"/>
              </a:rPr>
              <a:t> ý </a:t>
            </a:r>
            <a:r>
              <a:rPr lang="en-US" sz="4000" b="1" dirty="0" err="1">
                <a:solidFill>
                  <a:srgbClr val="FFFF00"/>
                </a:solidFill>
                <a:latin typeface="+mj-lt"/>
                <a:cs typeface="Times New Roman" panose="02020603050405020304" pitchFamily="18" charset="0"/>
              </a:rPr>
              <a:t>đến</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cậu</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bé</a:t>
            </a:r>
            <a:r>
              <a:rPr lang="en-US" sz="4000" b="1" dirty="0">
                <a:solidFill>
                  <a:srgbClr val="FFFF00"/>
                </a:solidFill>
                <a:latin typeface="+mj-lt"/>
                <a:cs typeface="Times New Roman" panose="02020603050405020304" pitchFamily="18" charset="0"/>
              </a:rPr>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1412" y="5557322"/>
            <a:ext cx="1216184" cy="129219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629" y="5560777"/>
            <a:ext cx="1216184" cy="1292195"/>
          </a:xfrm>
          <a:prstGeom prst="rect">
            <a:avLst/>
          </a:prstGeom>
        </p:spPr>
      </p:pic>
    </p:spTree>
    <p:extLst>
      <p:ext uri="{BB962C8B-B14F-4D97-AF65-F5344CB8AC3E}">
        <p14:creationId xmlns:p14="http://schemas.microsoft.com/office/powerpoint/2010/main" val="417766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F2C3CF-B83E-407D-A1F3-CB769AF28EAC}"/>
              </a:ext>
            </a:extLst>
          </p:cNvPr>
          <p:cNvPicPr>
            <a:picLocks noChangeAspect="1"/>
          </p:cNvPicPr>
          <p:nvPr/>
        </p:nvPicPr>
        <p:blipFill>
          <a:blip r:embed="rId3"/>
          <a:stretch>
            <a:fillRect/>
          </a:stretch>
        </p:blipFill>
        <p:spPr>
          <a:xfrm>
            <a:off x="0" y="8483"/>
            <a:ext cx="12161838" cy="6841034"/>
          </a:xfrm>
          <a:prstGeom prst="rect">
            <a:avLst/>
          </a:prstGeom>
        </p:spPr>
      </p:pic>
      <p:sp>
        <p:nvSpPr>
          <p:cNvPr id="3" name="Rectangle 2">
            <a:hlinkClick r:id="rId4" action="ppaction://hlinksldjump"/>
            <a:extLst>
              <a:ext uri="{FF2B5EF4-FFF2-40B4-BE49-F238E27FC236}">
                <a16:creationId xmlns:a16="http://schemas.microsoft.com/office/drawing/2014/main" id="{BAC73DBC-8EDB-4C1D-ADC5-59A21F8A3FCD}"/>
              </a:ext>
            </a:extLst>
          </p:cNvPr>
          <p:cNvSpPr/>
          <p:nvPr/>
        </p:nvSpPr>
        <p:spPr>
          <a:xfrm>
            <a:off x="6962652" y="6043795"/>
            <a:ext cx="2158726" cy="638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solidFill>
                <a:schemeClr val="bg1"/>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1412" y="5557322"/>
            <a:ext cx="1216184" cy="129219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7629" y="5560777"/>
            <a:ext cx="1216184" cy="1292195"/>
          </a:xfrm>
          <a:prstGeom prst="rect">
            <a:avLst/>
          </a:prstGeom>
        </p:spPr>
      </p:pic>
      <p:sp>
        <p:nvSpPr>
          <p:cNvPr id="2" name="Rectangle 1"/>
          <p:cNvSpPr/>
          <p:nvPr/>
        </p:nvSpPr>
        <p:spPr>
          <a:xfrm>
            <a:off x="1301254" y="2277172"/>
            <a:ext cx="9597742" cy="1439582"/>
          </a:xfrm>
          <a:prstGeom prst="rect">
            <a:avLst/>
          </a:prstGeom>
          <a:noFill/>
        </p:spPr>
        <p:txBody>
          <a:bodyPr wrap="none" lIns="91214" tIns="45607" rIns="91214" bIns="45607">
            <a:spAutoFit/>
          </a:bodyPr>
          <a:lstStyle/>
          <a:p>
            <a:pPr algn="ctr"/>
            <a:r>
              <a:rPr lang="en-US" sz="8778" b="1" dirty="0">
                <a:ln w="0"/>
                <a:solidFill>
                  <a:schemeClr val="bg1"/>
                </a:solidFill>
                <a:effectLst>
                  <a:outerShdw blurRad="38100" dist="19050" dir="2700000" algn="tl" rotWithShape="0">
                    <a:schemeClr val="dk1">
                      <a:alpha val="40000"/>
                    </a:schemeClr>
                  </a:outerShdw>
                </a:effectLst>
              </a:rPr>
              <a:t>Ô CỬA MAY MẮN</a:t>
            </a:r>
          </a:p>
        </p:txBody>
      </p:sp>
      <p:pic>
        <p:nvPicPr>
          <p:cNvPr id="5" name="Picture 4">
            <a:extLst>
              <a:ext uri="{FF2B5EF4-FFF2-40B4-BE49-F238E27FC236}">
                <a16:creationId xmlns:a16="http://schemas.microsoft.com/office/drawing/2014/main" id="{D7014162-89D1-4A93-A118-EE9B1A38766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9750" b="74250" l="0" r="99167"/>
                    </a14:imgEffect>
                  </a14:imgLayer>
                </a14:imgProps>
              </a:ext>
            </a:extLst>
          </a:blip>
          <a:stretch>
            <a:fillRect/>
          </a:stretch>
        </p:blipFill>
        <p:spPr>
          <a:xfrm>
            <a:off x="4499570" y="3002025"/>
            <a:ext cx="3429000" cy="3429000"/>
          </a:xfrm>
          <a:prstGeom prst="rect">
            <a:avLst/>
          </a:prstGeom>
        </p:spPr>
      </p:pic>
    </p:spTree>
    <p:extLst>
      <p:ext uri="{BB962C8B-B14F-4D97-AF65-F5344CB8AC3E}">
        <p14:creationId xmlns:p14="http://schemas.microsoft.com/office/powerpoint/2010/main" val="2756614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9F02FF-03F0-41C0-8E89-670BE4D598C4}"/>
              </a:ext>
            </a:extLst>
          </p:cNvPr>
          <p:cNvPicPr>
            <a:picLocks noChangeAspect="1"/>
          </p:cNvPicPr>
          <p:nvPr/>
        </p:nvPicPr>
        <p:blipFill>
          <a:blip r:embed="rId2"/>
          <a:stretch>
            <a:fillRect/>
          </a:stretch>
        </p:blipFill>
        <p:spPr>
          <a:xfrm>
            <a:off x="0" y="8483"/>
            <a:ext cx="12161838" cy="6841034"/>
          </a:xfrm>
          <a:prstGeom prst="rect">
            <a:avLst/>
          </a:prstGeom>
        </p:spPr>
      </p:pic>
      <p:sp>
        <p:nvSpPr>
          <p:cNvPr id="3" name="Rectangle 2">
            <a:hlinkClick r:id="rId3" action="ppaction://hlinksldjump"/>
            <a:extLst>
              <a:ext uri="{FF2B5EF4-FFF2-40B4-BE49-F238E27FC236}">
                <a16:creationId xmlns:a16="http://schemas.microsoft.com/office/drawing/2014/main" id="{E8A3D8D8-1DFA-4A8B-9290-10ED9F0F074D}"/>
              </a:ext>
            </a:extLst>
          </p:cNvPr>
          <p:cNvSpPr/>
          <p:nvPr/>
        </p:nvSpPr>
        <p:spPr>
          <a:xfrm>
            <a:off x="6962652" y="6043795"/>
            <a:ext cx="2158726" cy="638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solidFill>
                <a:schemeClr val="bg1"/>
              </a:solidFill>
            </a:endParaRPr>
          </a:p>
        </p:txBody>
      </p:sp>
      <p:sp>
        <p:nvSpPr>
          <p:cNvPr id="2" name="TextBox 1">
            <a:extLst>
              <a:ext uri="{FF2B5EF4-FFF2-40B4-BE49-F238E27FC236}">
                <a16:creationId xmlns:a16="http://schemas.microsoft.com/office/drawing/2014/main" id="{7CF2F40B-0C06-41A2-98EB-3C7D4751E754}"/>
              </a:ext>
            </a:extLst>
          </p:cNvPr>
          <p:cNvSpPr txBox="1"/>
          <p:nvPr/>
        </p:nvSpPr>
        <p:spPr>
          <a:xfrm>
            <a:off x="1115296" y="1629220"/>
            <a:ext cx="9931246" cy="3469540"/>
          </a:xfrm>
          <a:prstGeom prst="rect">
            <a:avLst/>
          </a:prstGeom>
          <a:noFill/>
        </p:spPr>
        <p:txBody>
          <a:bodyPr wrap="square" rtlCol="0">
            <a:spAutoFit/>
          </a:bodyPr>
          <a:lstStyle/>
          <a:p>
            <a:pPr algn="just"/>
            <a:r>
              <a:rPr lang="en-US" sz="4389" b="1" dirty="0">
                <a:solidFill>
                  <a:srgbClr val="FFFF00"/>
                </a:solidFill>
                <a:latin typeface="+mj-lt"/>
                <a:cs typeface="Times New Roman" panose="02020603050405020304" pitchFamily="18" charset="0"/>
              </a:rPr>
              <a:t>Đọc đoạn </a:t>
            </a:r>
            <a:r>
              <a:rPr lang="vi-VN" sz="4389" b="1" dirty="0" smtClean="0">
                <a:solidFill>
                  <a:srgbClr val="FFFF00"/>
                </a:solidFill>
                <a:latin typeface="+mj-lt"/>
                <a:cs typeface="Times New Roman" panose="02020603050405020304" pitchFamily="18" charset="0"/>
              </a:rPr>
              <a:t>2</a:t>
            </a:r>
            <a:r>
              <a:rPr lang="en-US" sz="4389" b="1" dirty="0" smtClean="0">
                <a:solidFill>
                  <a:srgbClr val="FFFF00"/>
                </a:solidFill>
                <a:latin typeface="+mj-lt"/>
                <a:cs typeface="Times New Roman" panose="02020603050405020304" pitchFamily="18" charset="0"/>
              </a:rPr>
              <a:t> </a:t>
            </a:r>
            <a:r>
              <a:rPr lang="en-US" sz="4389" b="1" dirty="0">
                <a:solidFill>
                  <a:srgbClr val="FFFF00"/>
                </a:solidFill>
                <a:latin typeface="+mj-lt"/>
                <a:cs typeface="Times New Roman" panose="02020603050405020304" pitchFamily="18" charset="0"/>
              </a:rPr>
              <a:t>bài Những con sao biển </a:t>
            </a:r>
          </a:p>
          <a:p>
            <a:pPr algn="just"/>
            <a:endParaRPr lang="en-US" sz="4389" b="1" dirty="0">
              <a:solidFill>
                <a:srgbClr val="FFFFFF"/>
              </a:solidFill>
              <a:latin typeface="+mj-lt"/>
              <a:cs typeface="Times New Roman" panose="02020603050405020304" pitchFamily="18" charset="0"/>
            </a:endParaRPr>
          </a:p>
          <a:p>
            <a:pPr algn="just"/>
            <a:r>
              <a:rPr lang="en-US" sz="4389" b="1" dirty="0">
                <a:solidFill>
                  <a:srgbClr val="FFFFFF"/>
                </a:solidFill>
                <a:latin typeface="+mj-lt"/>
                <a:cs typeface="Times New Roman" panose="02020603050405020304" pitchFamily="18" charset="0"/>
              </a:rPr>
              <a:t>Trả lời câu hỏi: </a:t>
            </a:r>
          </a:p>
          <a:p>
            <a:pPr algn="just"/>
            <a:r>
              <a:rPr lang="en-US" sz="4389" b="1" dirty="0" smtClean="0">
                <a:solidFill>
                  <a:srgbClr val="FFFF00"/>
                </a:solidFill>
                <a:latin typeface="+mj-lt"/>
                <a:cs typeface="Times New Roman" panose="02020603050405020304" pitchFamily="18" charset="0"/>
              </a:rPr>
              <a:t>Người đàn ông</a:t>
            </a:r>
            <a:r>
              <a:rPr lang="en-US" sz="4389" b="1" dirty="0" smtClean="0">
                <a:solidFill>
                  <a:srgbClr val="FFFF00"/>
                </a:solidFill>
                <a:latin typeface="+mj-lt"/>
                <a:cs typeface="Times New Roman" panose="02020603050405020304" pitchFamily="18" charset="0"/>
              </a:rPr>
              <a:t> </a:t>
            </a:r>
            <a:r>
              <a:rPr lang="en-US" sz="4389" b="1" dirty="0">
                <a:solidFill>
                  <a:srgbClr val="FFFF00"/>
                </a:solidFill>
                <a:latin typeface="+mj-lt"/>
                <a:cs typeface="Times New Roman" panose="02020603050405020304" pitchFamily="18" charset="0"/>
              </a:rPr>
              <a:t>có suy nghĩ gì về việc làm của cậu bé?</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1412" y="5557322"/>
            <a:ext cx="1216184" cy="12921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629" y="5560777"/>
            <a:ext cx="1216184" cy="1292195"/>
          </a:xfrm>
          <a:prstGeom prst="rect">
            <a:avLst/>
          </a:prstGeom>
        </p:spPr>
      </p:pic>
    </p:spTree>
    <p:extLst>
      <p:ext uri="{BB962C8B-B14F-4D97-AF65-F5344CB8AC3E}">
        <p14:creationId xmlns:p14="http://schemas.microsoft.com/office/powerpoint/2010/main" val="152093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AF3DD6-EC55-4346-AC30-4B95A77EDF5C}"/>
              </a:ext>
            </a:extLst>
          </p:cNvPr>
          <p:cNvPicPr>
            <a:picLocks noChangeAspect="1"/>
          </p:cNvPicPr>
          <p:nvPr/>
        </p:nvPicPr>
        <p:blipFill>
          <a:blip r:embed="rId2"/>
          <a:stretch>
            <a:fillRect/>
          </a:stretch>
        </p:blipFill>
        <p:spPr>
          <a:xfrm>
            <a:off x="0" y="0"/>
            <a:ext cx="12161838" cy="6841034"/>
          </a:xfrm>
          <a:prstGeom prst="rect">
            <a:avLst/>
          </a:prstGeom>
        </p:spPr>
      </p:pic>
      <p:sp>
        <p:nvSpPr>
          <p:cNvPr id="2" name="Rectangle 1">
            <a:hlinkClick r:id="rId3" action="ppaction://hlinksldjump"/>
            <a:extLst>
              <a:ext uri="{FF2B5EF4-FFF2-40B4-BE49-F238E27FC236}">
                <a16:creationId xmlns:a16="http://schemas.microsoft.com/office/drawing/2014/main" id="{1D6E0EC9-6BBF-42E5-9782-CD06E7F07821}"/>
              </a:ext>
            </a:extLst>
          </p:cNvPr>
          <p:cNvSpPr/>
          <p:nvPr/>
        </p:nvSpPr>
        <p:spPr>
          <a:xfrm>
            <a:off x="6962652" y="6043795"/>
            <a:ext cx="2158726" cy="638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1412" y="5557322"/>
            <a:ext cx="1216184" cy="129219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629" y="5560777"/>
            <a:ext cx="1216184" cy="1292195"/>
          </a:xfrm>
          <a:prstGeom prst="rect">
            <a:avLst/>
          </a:prstGeom>
        </p:spPr>
      </p:pic>
      <p:sp>
        <p:nvSpPr>
          <p:cNvPr id="9" name="TextBox 8">
            <a:extLst>
              <a:ext uri="{FF2B5EF4-FFF2-40B4-BE49-F238E27FC236}">
                <a16:creationId xmlns:a16="http://schemas.microsoft.com/office/drawing/2014/main" id="{7CF2F40B-0C06-41A2-98EB-3C7D4751E754}"/>
              </a:ext>
            </a:extLst>
          </p:cNvPr>
          <p:cNvSpPr txBox="1"/>
          <p:nvPr/>
        </p:nvSpPr>
        <p:spPr>
          <a:xfrm>
            <a:off x="1062415" y="1325108"/>
            <a:ext cx="10248094" cy="3469540"/>
          </a:xfrm>
          <a:prstGeom prst="rect">
            <a:avLst/>
          </a:prstGeom>
          <a:noFill/>
        </p:spPr>
        <p:txBody>
          <a:bodyPr wrap="square" rtlCol="0">
            <a:spAutoFit/>
          </a:bodyPr>
          <a:lstStyle/>
          <a:p>
            <a:pPr algn="just"/>
            <a:r>
              <a:rPr lang="en-US" sz="4389" b="1" dirty="0">
                <a:solidFill>
                  <a:srgbClr val="FFFF00"/>
                </a:solidFill>
                <a:latin typeface="Arial" panose="020B0604020202020204" pitchFamily="34" charset="0"/>
                <a:cs typeface="Arial" panose="020B0604020202020204" pitchFamily="34" charset="0"/>
              </a:rPr>
              <a:t>Đọc đoạn </a:t>
            </a:r>
            <a:r>
              <a:rPr lang="vi-VN" sz="4389" b="1" smtClean="0">
                <a:solidFill>
                  <a:srgbClr val="FFFF00"/>
                </a:solidFill>
                <a:latin typeface="Arial" panose="020B0604020202020204" pitchFamily="34" charset="0"/>
                <a:cs typeface="Arial" panose="020B0604020202020204" pitchFamily="34" charset="0"/>
              </a:rPr>
              <a:t>3</a:t>
            </a:r>
            <a:r>
              <a:rPr lang="en-US" sz="4389" b="1" smtClean="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bài</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Những</a:t>
            </a:r>
            <a:r>
              <a:rPr lang="en-US" sz="4389" b="1" dirty="0">
                <a:solidFill>
                  <a:srgbClr val="FFFF00"/>
                </a:solidFill>
                <a:latin typeface="Arial" panose="020B0604020202020204" pitchFamily="34" charset="0"/>
                <a:cs typeface="Arial" panose="020B0604020202020204" pitchFamily="34" charset="0"/>
              </a:rPr>
              <a:t> con </a:t>
            </a:r>
            <a:r>
              <a:rPr lang="en-US" sz="4389" b="1" dirty="0" err="1">
                <a:solidFill>
                  <a:srgbClr val="FFFF00"/>
                </a:solidFill>
                <a:latin typeface="Arial" panose="020B0604020202020204" pitchFamily="34" charset="0"/>
                <a:cs typeface="Arial" panose="020B0604020202020204" pitchFamily="34" charset="0"/>
              </a:rPr>
              <a:t>sao</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biển</a:t>
            </a:r>
            <a:r>
              <a:rPr lang="en-US" sz="4389" b="1" dirty="0">
                <a:solidFill>
                  <a:srgbClr val="FFFF00"/>
                </a:solidFill>
                <a:latin typeface="Arial" panose="020B0604020202020204" pitchFamily="34" charset="0"/>
                <a:cs typeface="Arial" panose="020B0604020202020204" pitchFamily="34" charset="0"/>
              </a:rPr>
              <a:t> </a:t>
            </a:r>
          </a:p>
          <a:p>
            <a:pPr algn="just"/>
            <a:endParaRPr lang="en-US" sz="4389" b="1" dirty="0">
              <a:solidFill>
                <a:srgbClr val="FFFFFF"/>
              </a:solidFill>
              <a:latin typeface="Arial" panose="020B0604020202020204" pitchFamily="34" charset="0"/>
              <a:cs typeface="Arial" panose="020B0604020202020204" pitchFamily="34" charset="0"/>
            </a:endParaRPr>
          </a:p>
          <a:p>
            <a:pPr algn="just"/>
            <a:r>
              <a:rPr lang="en-US" sz="4389" b="1" dirty="0">
                <a:solidFill>
                  <a:srgbClr val="FFFFFF"/>
                </a:solidFill>
                <a:latin typeface="Arial" panose="020B0604020202020204" pitchFamily="34" charset="0"/>
                <a:cs typeface="Arial" panose="020B0604020202020204" pitchFamily="34" charset="0"/>
              </a:rPr>
              <a:t>Trả lời câu hỏi: </a:t>
            </a:r>
          </a:p>
          <a:p>
            <a:pPr algn="just"/>
            <a:r>
              <a:rPr lang="en-US" sz="4389" b="1" dirty="0" err="1">
                <a:solidFill>
                  <a:srgbClr val="FFFF00"/>
                </a:solidFill>
                <a:latin typeface="Arial" panose="020B0604020202020204" pitchFamily="34" charset="0"/>
                <a:cs typeface="Arial" panose="020B0604020202020204" pitchFamily="34" charset="0"/>
              </a:rPr>
              <a:t>Câu</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văn</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nào</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cho</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thấy</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cậu</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bé</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nghĩ</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việc</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mình</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làm</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là</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có</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ích</a:t>
            </a:r>
            <a:r>
              <a:rPr lang="en-US" sz="4389" b="1" dirty="0">
                <a:solidFill>
                  <a:srgbClr val="FFFF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5990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pic>
        <p:nvPicPr>
          <p:cNvPr id="3" name="Picture 2">
            <a:extLst>
              <a:ext uri="{FF2B5EF4-FFF2-40B4-BE49-F238E27FC236}">
                <a16:creationId xmlns:a16="http://schemas.microsoft.com/office/drawing/2014/main" id="{EE83C06A-10C2-439A-8CEA-1AA885E48921}"/>
              </a:ext>
            </a:extLst>
          </p:cNvPr>
          <p:cNvPicPr>
            <a:picLocks noChangeAspect="1"/>
          </p:cNvPicPr>
          <p:nvPr/>
        </p:nvPicPr>
        <p:blipFill>
          <a:blip r:embed="rId3"/>
          <a:stretch>
            <a:fillRect/>
          </a:stretch>
        </p:blipFill>
        <p:spPr>
          <a:xfrm>
            <a:off x="0" y="10152"/>
            <a:ext cx="12161838" cy="6837695"/>
          </a:xfrm>
          <a:prstGeom prst="rect">
            <a:avLst/>
          </a:prstGeom>
        </p:spPr>
      </p:pic>
      <p:sp>
        <p:nvSpPr>
          <p:cNvPr id="951" name="Google Shape;951;p29"/>
          <p:cNvSpPr/>
          <p:nvPr/>
        </p:nvSpPr>
        <p:spPr>
          <a:xfrm>
            <a:off x="1570006" y="1848337"/>
            <a:ext cx="9021825" cy="1678637"/>
          </a:xfrm>
          <a:prstGeom prst="ellipse">
            <a:avLst/>
          </a:prstGeom>
          <a:solidFill>
            <a:schemeClr val="accent2"/>
          </a:solidFill>
          <a:ln>
            <a:noFill/>
          </a:ln>
        </p:spPr>
        <p:txBody>
          <a:bodyPr spcFirstLastPara="1" wrap="square" lIns="121598" tIns="121598" rIns="121598" bIns="121598" anchor="ctr" anchorCtr="0">
            <a:noAutofit/>
          </a:bodyPr>
          <a:lstStyle/>
          <a:p>
            <a:endParaRPr sz="2479">
              <a:latin typeface="+mj-lt"/>
            </a:endParaRPr>
          </a:p>
        </p:txBody>
      </p:sp>
      <p:sp>
        <p:nvSpPr>
          <p:cNvPr id="1933" name="Google Shape;561;p32">
            <a:extLst>
              <a:ext uri="{FF2B5EF4-FFF2-40B4-BE49-F238E27FC236}">
                <a16:creationId xmlns:a16="http://schemas.microsoft.com/office/drawing/2014/main" id="{D301631B-3930-4F65-A04A-04AF3610D3B1}"/>
              </a:ext>
            </a:extLst>
          </p:cNvPr>
          <p:cNvSpPr txBox="1">
            <a:spLocks noGrp="1"/>
          </p:cNvSpPr>
          <p:nvPr>
            <p:ph type="title"/>
          </p:nvPr>
        </p:nvSpPr>
        <p:spPr>
          <a:xfrm>
            <a:off x="957626" y="2305855"/>
            <a:ext cx="10246588" cy="763600"/>
          </a:xfrm>
          <a:prstGeom prst="rect">
            <a:avLst/>
          </a:prstGeom>
        </p:spPr>
        <p:txBody>
          <a:bodyPr spcFirstLastPara="1" wrap="square" lIns="121404" tIns="121404" rIns="121404" bIns="121404" anchor="ctr" anchorCtr="0">
            <a:noAutofit/>
          </a:bodyPr>
          <a:lstStyle/>
          <a:p>
            <a:r>
              <a:rPr lang="en" sz="4400">
                <a:solidFill>
                  <a:schemeClr val="bg2">
                    <a:lumMod val="75000"/>
                  </a:schemeClr>
                </a:solidFill>
                <a:latin typeface="+mj-lt"/>
                <a:ea typeface="Arial-Rounded" pitchFamily="34" charset="0"/>
                <a:cs typeface="Arial-Rounded" pitchFamily="34" charset="0"/>
              </a:rPr>
              <a:t>Bài 16: TẠM BIỆT CÁNH CAM</a:t>
            </a:r>
            <a:endParaRPr sz="4400">
              <a:solidFill>
                <a:schemeClr val="bg2">
                  <a:lumMod val="75000"/>
                </a:schemeClr>
              </a:solidFill>
              <a:latin typeface="+mj-lt"/>
              <a:ea typeface="Arial-Rounded" pitchFamily="34" charset="0"/>
              <a:cs typeface="Arial-Rounded" pitchFamily="34" charset="0"/>
            </a:endParaRPr>
          </a:p>
        </p:txBody>
      </p:sp>
      <p:sp>
        <p:nvSpPr>
          <p:cNvPr id="1934" name="Subtitle 1">
            <a:extLst>
              <a:ext uri="{FF2B5EF4-FFF2-40B4-BE49-F238E27FC236}">
                <a16:creationId xmlns:a16="http://schemas.microsoft.com/office/drawing/2014/main" id="{03BB6DAE-E90A-4D3E-A3D9-7848AFC89693}"/>
              </a:ext>
            </a:extLst>
          </p:cNvPr>
          <p:cNvSpPr>
            <a:spLocks noGrp="1"/>
          </p:cNvSpPr>
          <p:nvPr>
            <p:ph type="subTitle" idx="4294967295"/>
          </p:nvPr>
        </p:nvSpPr>
        <p:spPr>
          <a:xfrm>
            <a:off x="6958180" y="4585539"/>
            <a:ext cx="1747838" cy="574675"/>
          </a:xfrm>
          <a:solidFill>
            <a:schemeClr val="accent5">
              <a:lumMod val="40000"/>
              <a:lumOff val="60000"/>
            </a:schemeClr>
          </a:solidFill>
        </p:spPr>
        <p:txBody>
          <a:bodyPr/>
          <a:lstStyle/>
          <a:p>
            <a:pPr marL="139700" indent="0" algn="ctr">
              <a:buNone/>
            </a:pPr>
            <a:r>
              <a:rPr lang="en-US" sz="3591">
                <a:solidFill>
                  <a:schemeClr val="tx1"/>
                </a:solidFill>
                <a:latin typeface="+mj-lt"/>
              </a:rPr>
              <a:t>S/64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4">
                                            <p:bg/>
                                          </p:spTgt>
                                        </p:tgtEl>
                                        <p:attrNameLst>
                                          <p:attrName>style.visibility</p:attrName>
                                        </p:attrNameLst>
                                      </p:cBhvr>
                                      <p:to>
                                        <p:strVal val="visible"/>
                                      </p:to>
                                    </p:set>
                                    <p:animEffect transition="in" filter="fade">
                                      <p:cBhvr>
                                        <p:cTn id="7" dur="500"/>
                                        <p:tgtEl>
                                          <p:spTgt spid="193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4">
                                            <p:txEl>
                                              <p:pRg st="0" end="0"/>
                                            </p:txEl>
                                          </p:spTgt>
                                        </p:tgtEl>
                                        <p:attrNameLst>
                                          <p:attrName>style.visibility</p:attrName>
                                        </p:attrNameLst>
                                      </p:cBhvr>
                                      <p:to>
                                        <p:strVal val="visible"/>
                                      </p:to>
                                    </p:set>
                                    <p:animEffect transition="in" filter="fade">
                                      <p:cBhvr>
                                        <p:cTn id="10" dur="500"/>
                                        <p:tgtEl>
                                          <p:spTgt spid="19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4"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79B76C-1015-4195-BBEC-34852A5A178D}"/>
              </a:ext>
            </a:extLst>
          </p:cNvPr>
          <p:cNvPicPr>
            <a:picLocks noChangeAspect="1"/>
          </p:cNvPicPr>
          <p:nvPr/>
        </p:nvPicPr>
        <p:blipFill>
          <a:blip r:embed="rId3"/>
          <a:stretch>
            <a:fillRect/>
          </a:stretch>
        </p:blipFill>
        <p:spPr>
          <a:xfrm>
            <a:off x="0" y="10152"/>
            <a:ext cx="12161838" cy="6837695"/>
          </a:xfrm>
          <a:prstGeom prst="rect">
            <a:avLst/>
          </a:prstGeom>
        </p:spPr>
      </p:pic>
      <p:sp>
        <p:nvSpPr>
          <p:cNvPr id="3" name="TextBox 2">
            <a:extLst>
              <a:ext uri="{FF2B5EF4-FFF2-40B4-BE49-F238E27FC236}">
                <a16:creationId xmlns:a16="http://schemas.microsoft.com/office/drawing/2014/main" id="{BDEBF15C-C95C-41E3-BC06-6E62B7B35804}"/>
              </a:ext>
            </a:extLst>
          </p:cNvPr>
          <p:cNvSpPr txBox="1"/>
          <p:nvPr/>
        </p:nvSpPr>
        <p:spPr>
          <a:xfrm>
            <a:off x="1462257" y="692728"/>
            <a:ext cx="11551614" cy="584775"/>
          </a:xfrm>
          <a:prstGeom prst="rect">
            <a:avLst/>
          </a:prstGeom>
          <a:noFill/>
        </p:spPr>
        <p:txBody>
          <a:bodyPr wrap="square" rtlCol="0">
            <a:spAutoFit/>
          </a:bodyPr>
          <a:lstStyle/>
          <a:p>
            <a:pPr algn="just"/>
            <a:r>
              <a:rPr lang="en-US" sz="3200">
                <a:solidFill>
                  <a:srgbClr val="002060"/>
                </a:solidFill>
                <a:latin typeface="+mj-lt"/>
                <a:ea typeface="Arial-Rounded" pitchFamily="34" charset="0"/>
                <a:cs typeface="Arial-Rounded" pitchFamily="34" charset="0"/>
              </a:rPr>
              <a:t>Nhìn tranh, đoán xem chuyện gì đã xảy ra với cánh cam.</a:t>
            </a:r>
          </a:p>
        </p:txBody>
      </p:sp>
      <p:pic>
        <p:nvPicPr>
          <p:cNvPr id="4" name="Picture 3">
            <a:extLst>
              <a:ext uri="{FF2B5EF4-FFF2-40B4-BE49-F238E27FC236}">
                <a16:creationId xmlns:a16="http://schemas.microsoft.com/office/drawing/2014/main" id="{ABEAC122-BEE0-4D27-B1D6-0B80426870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263" y="558634"/>
            <a:ext cx="1092994" cy="6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395B6FB2-6498-4A1A-982A-362F0FF83B47}"/>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200000"/>
                    </a14:imgEffect>
                  </a14:imgLayer>
                </a14:imgProps>
              </a:ext>
            </a:extLst>
          </a:blip>
          <a:srcRect t="18078"/>
          <a:stretch/>
        </p:blipFill>
        <p:spPr>
          <a:xfrm>
            <a:off x="1462257" y="1522227"/>
            <a:ext cx="9855428" cy="3813546"/>
          </a:xfrm>
          <a:prstGeom prst="rect">
            <a:avLst/>
          </a:prstGeom>
        </p:spPr>
      </p:pic>
    </p:spTree>
    <p:extLst>
      <p:ext uri="{BB962C8B-B14F-4D97-AF65-F5344CB8AC3E}">
        <p14:creationId xmlns:p14="http://schemas.microsoft.com/office/powerpoint/2010/main" val="27508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1952090-B5F5-424E-90C2-653F70E2E050}"/>
              </a:ext>
            </a:extLst>
          </p:cNvPr>
          <p:cNvGrpSpPr/>
          <p:nvPr/>
        </p:nvGrpSpPr>
        <p:grpSpPr>
          <a:xfrm>
            <a:off x="300641" y="345437"/>
            <a:ext cx="11560554" cy="6007465"/>
            <a:chOff x="300641" y="326387"/>
            <a:chExt cx="11560554" cy="6007465"/>
          </a:xfrm>
        </p:grpSpPr>
        <p:sp>
          <p:nvSpPr>
            <p:cNvPr id="15" name="TextBox 14">
              <a:extLst>
                <a:ext uri="{FF2B5EF4-FFF2-40B4-BE49-F238E27FC236}">
                  <a16:creationId xmlns:a16="http://schemas.microsoft.com/office/drawing/2014/main" id="{95A9E5AD-2976-4070-A7A7-0AFD8862B1FF}"/>
                </a:ext>
              </a:extLst>
            </p:cNvPr>
            <p:cNvSpPr txBox="1"/>
            <p:nvPr/>
          </p:nvSpPr>
          <p:spPr>
            <a:xfrm>
              <a:off x="300641" y="1070873"/>
              <a:ext cx="11560554" cy="526297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     Chú cánh cam đi lạc vào nhà Bống. Chân chú bị thương, bước đi tập tễnh. Bống thương quá, đặt cánh cam vào một chiếc lọ nhỏ đựng đầy cỏ. Từ ngày đó, cánh cam trở thành người bạn nhỏ xíu của Bống.</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    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(Minh Đăng)</a:t>
              </a:r>
              <a:endPar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6" name="TextBox 15">
              <a:extLst>
                <a:ext uri="{FF2B5EF4-FFF2-40B4-BE49-F238E27FC236}">
                  <a16:creationId xmlns:a16="http://schemas.microsoft.com/office/drawing/2014/main" id="{867C4CB7-B387-4399-8A5B-735B18FB7A4F}"/>
                </a:ext>
              </a:extLst>
            </p:cNvPr>
            <p:cNvSpPr txBox="1"/>
            <p:nvPr/>
          </p:nvSpPr>
          <p:spPr>
            <a:xfrm>
              <a:off x="3535454" y="326387"/>
              <a:ext cx="5090927" cy="584642"/>
            </a:xfrm>
            <a:prstGeom prst="rect">
              <a:avLst/>
            </a:prstGeom>
            <a:noFill/>
          </p:spPr>
          <p:txBody>
            <a:bodyPr wrap="square" lIns="91305" tIns="45654" rIns="91305" bIns="45654"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200" b="1" i="0" u="none" strike="noStrike" kern="0" cap="none" spc="0" normalizeH="0" baseline="0" noProof="0">
                  <a:ln>
                    <a:noFill/>
                  </a:ln>
                  <a:solidFill>
                    <a:srgbClr val="EC8569">
                      <a:lumMod val="75000"/>
                    </a:srgbClr>
                  </a:solidFill>
                  <a:effectLst/>
                  <a:uLnTx/>
                  <a:uFillTx/>
                  <a:latin typeface="Arial"/>
                  <a:ea typeface="Arial-Rounded" pitchFamily="34" charset="0"/>
                  <a:cs typeface="Arial-Rounded" pitchFamily="34" charset="0"/>
                  <a:sym typeface="Arial"/>
                </a:rPr>
                <a:t>TẠM BIỆT CÁNH CAM</a:t>
              </a:r>
              <a:endParaRPr kumimoji="0" lang="en-US" sz="3200" b="1" i="0" u="none" strike="noStrike" kern="0" cap="none" spc="0" normalizeH="0" baseline="0" noProof="0" dirty="0">
                <a:ln>
                  <a:noFill/>
                </a:ln>
                <a:solidFill>
                  <a:srgbClr val="EC8569">
                    <a:lumMod val="75000"/>
                  </a:srgbClr>
                </a:solidFill>
                <a:effectLst/>
                <a:uLnTx/>
                <a:uFillTx/>
                <a:latin typeface="Arial"/>
                <a:ea typeface="Arial-Rounded" panose="020B0500000000000000" pitchFamily="34" charset="0"/>
                <a:cs typeface="Arial-Rounded" panose="020B0500000000000000" pitchFamily="34" charset="0"/>
                <a:sym typeface="Arial"/>
              </a:endParaRPr>
            </a:p>
          </p:txBody>
        </p:sp>
      </p:grpSp>
      <p:grpSp>
        <p:nvGrpSpPr>
          <p:cNvPr id="17" name="Group 16">
            <a:extLst>
              <a:ext uri="{FF2B5EF4-FFF2-40B4-BE49-F238E27FC236}">
                <a16:creationId xmlns:a16="http://schemas.microsoft.com/office/drawing/2014/main" id="{C522EF5A-2DE0-491A-94E4-8358668F0A22}"/>
              </a:ext>
            </a:extLst>
          </p:cNvPr>
          <p:cNvGrpSpPr/>
          <p:nvPr/>
        </p:nvGrpSpPr>
        <p:grpSpPr>
          <a:xfrm>
            <a:off x="300641" y="345437"/>
            <a:ext cx="11560554" cy="6007465"/>
            <a:chOff x="300641" y="326387"/>
            <a:chExt cx="11560554" cy="6007465"/>
          </a:xfrm>
        </p:grpSpPr>
        <p:sp>
          <p:nvSpPr>
            <p:cNvPr id="18" name="TextBox 17">
              <a:extLst>
                <a:ext uri="{FF2B5EF4-FFF2-40B4-BE49-F238E27FC236}">
                  <a16:creationId xmlns:a16="http://schemas.microsoft.com/office/drawing/2014/main" id="{F97F33D2-AD9C-4013-900F-E8588791959E}"/>
                </a:ext>
              </a:extLst>
            </p:cNvPr>
            <p:cNvSpPr txBox="1"/>
            <p:nvPr/>
          </p:nvSpPr>
          <p:spPr>
            <a:xfrm>
              <a:off x="300641" y="1070873"/>
              <a:ext cx="11560554" cy="526297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2800" b="0" i="0" u="none" strike="noStrike" kern="0" cap="none" spc="0" normalizeH="0" baseline="0" noProof="0">
                  <a:ln>
                    <a:noFill/>
                  </a:ln>
                  <a:solidFill>
                    <a:srgbClr val="0070C0"/>
                  </a:solidFill>
                  <a:effectLst/>
                  <a:uLnTx/>
                  <a:uFillTx/>
                  <a:latin typeface="Arial" panose="020B0604020202020204" pitchFamily="34" charset="0"/>
                  <a:cs typeface="Arial" panose="020B0604020202020204" pitchFamily="34" charset="0"/>
                  <a:sym typeface="Arial"/>
                </a:rPr>
                <a:t>Chú cánh cam đi lạc vào nhà Bống. Chân chú bị thương, bước đi tập tễnh. Bống thương quá, đặt cánh cam vào một chiếc lọ nhỏ đựng đầy cỏ. Từ ngày đó, cánh cam trở thành người bạn nhỏ xíu của Bống.</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2800" b="0" i="0" u="none" strike="noStrike" kern="0" cap="none" spc="0" normalizeH="0" baseline="0" noProof="0">
                  <a:ln>
                    <a:noFill/>
                  </a:ln>
                  <a:solidFill>
                    <a:srgbClr val="C00000"/>
                  </a:solidFill>
                  <a:effectLst/>
                  <a:uLnTx/>
                  <a:uFillTx/>
                  <a:latin typeface="Arial" panose="020B0604020202020204" pitchFamily="34" charset="0"/>
                  <a:cs typeface="Arial" panose="020B0604020202020204" pitchFamily="34" charset="0"/>
                  <a:sym typeface="Arial"/>
                </a:rPr>
                <a:t>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B050"/>
                  </a:solidFill>
                  <a:effectLst/>
                  <a:uLnTx/>
                  <a:uFillTx/>
                  <a:latin typeface="Arial" panose="020B0604020202020204" pitchFamily="34" charset="0"/>
                  <a:cs typeface="Arial" panose="020B0604020202020204" pitchFamily="34" charset="0"/>
                  <a:sym typeface="Arial"/>
                </a:rPr>
                <a:t>    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(Minh Đăng)</a:t>
              </a:r>
              <a:endPar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20" name="TextBox 19">
              <a:extLst>
                <a:ext uri="{FF2B5EF4-FFF2-40B4-BE49-F238E27FC236}">
                  <a16:creationId xmlns:a16="http://schemas.microsoft.com/office/drawing/2014/main" id="{F3AC3A70-5EA3-41CF-8A23-4E9662F79C28}"/>
                </a:ext>
              </a:extLst>
            </p:cNvPr>
            <p:cNvSpPr txBox="1"/>
            <p:nvPr/>
          </p:nvSpPr>
          <p:spPr>
            <a:xfrm>
              <a:off x="3535454" y="326387"/>
              <a:ext cx="5090927" cy="584642"/>
            </a:xfrm>
            <a:prstGeom prst="rect">
              <a:avLst/>
            </a:prstGeom>
            <a:noFill/>
          </p:spPr>
          <p:txBody>
            <a:bodyPr wrap="square" lIns="91305" tIns="45654" rIns="91305" bIns="45654"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200" b="1" i="0" u="none" strike="noStrike" kern="0" cap="none" spc="0" normalizeH="0" baseline="0" noProof="0">
                  <a:ln>
                    <a:noFill/>
                  </a:ln>
                  <a:solidFill>
                    <a:srgbClr val="EC8569">
                      <a:lumMod val="75000"/>
                    </a:srgbClr>
                  </a:solidFill>
                  <a:effectLst/>
                  <a:uLnTx/>
                  <a:uFillTx/>
                  <a:latin typeface="Arial"/>
                  <a:ea typeface="Arial-Rounded" pitchFamily="34" charset="0"/>
                  <a:cs typeface="Arial-Rounded" pitchFamily="34" charset="0"/>
                  <a:sym typeface="Arial"/>
                </a:rPr>
                <a:t>TẠM BIỆT CÁNH CAM</a:t>
              </a:r>
              <a:endParaRPr kumimoji="0" lang="en-US" sz="3200" b="1" i="0" u="none" strike="noStrike" kern="0" cap="none" spc="0" normalizeH="0" baseline="0" noProof="0" dirty="0">
                <a:ln>
                  <a:noFill/>
                </a:ln>
                <a:solidFill>
                  <a:srgbClr val="EC8569">
                    <a:lumMod val="75000"/>
                  </a:srgbClr>
                </a:solidFill>
                <a:effectLst/>
                <a:uLnTx/>
                <a:uFillTx/>
                <a:latin typeface="Arial"/>
                <a:ea typeface="Arial-Rounded" panose="020B0500000000000000" pitchFamily="34" charset="0"/>
                <a:cs typeface="Arial-Rounded" panose="020B0500000000000000" pitchFamily="34" charset="0"/>
                <a:sym typeface="Arial"/>
              </a:endParaRPr>
            </a:p>
          </p:txBody>
        </p:sp>
      </p:grpSp>
    </p:spTree>
    <p:extLst>
      <p:ext uri="{BB962C8B-B14F-4D97-AF65-F5344CB8AC3E}">
        <p14:creationId xmlns:p14="http://schemas.microsoft.com/office/powerpoint/2010/main" val="281748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1164</TotalTime>
  <Words>2404</Words>
  <Application>Microsoft Office PowerPoint</Application>
  <PresentationFormat>Custom</PresentationFormat>
  <Paragraphs>162</Paragraphs>
  <Slides>29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Scope One</vt:lpstr>
      <vt:lpstr>Times New Roman</vt:lpstr>
      <vt:lpstr>Patrick Hand</vt:lpstr>
      <vt:lpstr>HP001 4 hàng</vt:lpstr>
      <vt:lpstr>Arial-Rounded</vt:lpstr>
      <vt:lpstr>Kawaii Doodles Newsletter by Slidesgo</vt:lpstr>
      <vt:lpstr>PowerPoint Presentation</vt:lpstr>
      <vt:lpstr>PowerPoint Presentation</vt:lpstr>
      <vt:lpstr>PowerPoint Presentation</vt:lpstr>
      <vt:lpstr>PowerPoint Presentation</vt:lpstr>
      <vt:lpstr>PowerPoint Presentation</vt:lpstr>
      <vt:lpstr>PowerPoint Presentation</vt:lpstr>
      <vt:lpstr>Bài 16: TẠM BIỆT CÁNH CAM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Kawaii Doodles Newsletter</dc:title>
  <dc:creator>PC</dc:creator>
  <cp:lastModifiedBy>Admin</cp:lastModifiedBy>
  <cp:revision>165</cp:revision>
  <dcterms:modified xsi:type="dcterms:W3CDTF">2022-03-16T13:54:49Z</dcterms:modified>
</cp:coreProperties>
</file>